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90" r:id="rId3"/>
    <p:sldId id="282" r:id="rId4"/>
    <p:sldId id="280" r:id="rId5"/>
    <p:sldId id="283" r:id="rId6"/>
    <p:sldId id="285" r:id="rId7"/>
    <p:sldId id="286" r:id="rId8"/>
    <p:sldId id="287" r:id="rId9"/>
    <p:sldId id="291" r:id="rId10"/>
    <p:sldId id="292" r:id="rId11"/>
    <p:sldId id="288" r:id="rId12"/>
    <p:sldId id="293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5000" autoAdjust="0"/>
  </p:normalViewPr>
  <p:slideViewPr>
    <p:cSldViewPr>
      <p:cViewPr varScale="1">
        <p:scale>
          <a:sx n="105" d="100"/>
          <a:sy n="105" d="100"/>
        </p:scale>
        <p:origin x="120" y="21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1/29/2020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1/29/2020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4113212" y="0"/>
            <a:ext cx="8075613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hidden">
          <a:xfrm>
            <a:off x="4113212" y="0"/>
            <a:ext cx="8075613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684211" y="332441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6200000">
            <a:off x="1331913" y="-342901"/>
            <a:ext cx="1295401" cy="3657600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B0FFAD0-69C6-4E7B-8ED2-28B4B2E2F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012" y="2819400"/>
            <a:ext cx="3200401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356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1/29/2020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  <p:sldLayoutId id="214748367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6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11" Type="http://schemas.openxmlformats.org/officeDocument/2006/relationships/image" Target="../media/image16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DA480-A670-4854-879B-035E449D1733}"/>
              </a:ext>
            </a:extLst>
          </p:cNvPr>
          <p:cNvPicPr/>
          <p:nvPr/>
        </p:nvPicPr>
        <p:blipFill>
          <a:blip r:embed="rId2">
            <a:clrChange>
              <a:clrFrom>
                <a:srgbClr val="141414"/>
              </a:clrFrom>
              <a:clrTo>
                <a:srgbClr val="141414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29663"/>
            <a:ext cx="10666413" cy="68362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2" y="1905000"/>
            <a:ext cx="10058399" cy="2667000"/>
          </a:xfrm>
        </p:spPr>
        <p:txBody>
          <a:bodyPr/>
          <a:lstStyle/>
          <a:p>
            <a:r>
              <a:rPr lang="en-US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a:rPr>
              <a:t>Seismic Line Mapper Demo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BERA SLM demo (January, 2020)</a:t>
            </a:r>
          </a:p>
          <a:p>
            <a:endParaRPr lang="en-US" dirty="0"/>
          </a:p>
        </p:txBody>
      </p:sp>
      <p:pic>
        <p:nvPicPr>
          <p:cNvPr id="5124" name="Picture 4" descr="Boreal Ecosystem Recovery and Assessment">
            <a:extLst>
              <a:ext uri="{FF2B5EF4-FFF2-40B4-BE49-F238E27FC236}">
                <a16:creationId xmlns:a16="http://schemas.microsoft.com/office/drawing/2014/main" id="{E4B622CA-7C58-4909-BB43-F15F5567F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5323238"/>
            <a:ext cx="1957387" cy="144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1CCD62C-556B-4BDB-BBF4-D6CE7A758BCB}"/>
              </a:ext>
            </a:extLst>
          </p:cNvPr>
          <p:cNvSpPr txBox="1"/>
          <p:nvPr/>
        </p:nvSpPr>
        <p:spPr>
          <a:xfrm>
            <a:off x="145776" y="980114"/>
            <a:ext cx="70102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49C21-5C1B-4340-82B7-CE06511772FF}"/>
              </a:ext>
            </a:extLst>
          </p:cNvPr>
          <p:cNvSpPr txBox="1"/>
          <p:nvPr/>
        </p:nvSpPr>
        <p:spPr>
          <a:xfrm>
            <a:off x="103393" y="167640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35DBB5-43AF-4A0F-8478-2E6F36A2588B}"/>
              </a:ext>
            </a:extLst>
          </p:cNvPr>
          <p:cNvSpPr txBox="1"/>
          <p:nvPr/>
        </p:nvSpPr>
        <p:spPr>
          <a:xfrm>
            <a:off x="0" y="440482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B66A44-6401-436A-9C48-7FFB41C95C68}"/>
              </a:ext>
            </a:extLst>
          </p:cNvPr>
          <p:cNvCxnSpPr>
            <a:cxnSpLocks/>
          </p:cNvCxnSpPr>
          <p:nvPr/>
        </p:nvCxnSpPr>
        <p:spPr>
          <a:xfrm>
            <a:off x="1065212" y="0"/>
            <a:ext cx="0" cy="6858000"/>
          </a:xfrm>
          <a:prstGeom prst="line">
            <a:avLst/>
          </a:prstGeom>
          <a:ln w="57150">
            <a:solidFill>
              <a:srgbClr val="FDF8E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D4451547-3373-4E0A-8547-0027912A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152157"/>
            <a:ext cx="9990653" cy="686043"/>
          </a:xfrm>
        </p:spPr>
        <p:txBody>
          <a:bodyPr>
            <a:normAutofit/>
          </a:bodyPr>
          <a:lstStyle/>
          <a:p>
            <a:pPr algn="ctr"/>
            <a:r>
              <a:rPr lang="en-US" spc="600" dirty="0"/>
              <a:t>Attribute Tools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5BC62C-2B46-4339-A463-9FFD79F979B7}"/>
              </a:ext>
            </a:extLst>
          </p:cNvPr>
          <p:cNvGrpSpPr/>
          <p:nvPr/>
        </p:nvGrpSpPr>
        <p:grpSpPr>
          <a:xfrm>
            <a:off x="1906203" y="977615"/>
            <a:ext cx="3660339" cy="5679413"/>
            <a:chOff x="1510282" y="977615"/>
            <a:chExt cx="3660339" cy="567941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FC6165-1416-40F8-B524-7C994F58DE78}"/>
                </a:ext>
              </a:extLst>
            </p:cNvPr>
            <p:cNvSpPr txBox="1"/>
            <p:nvPr/>
          </p:nvSpPr>
          <p:spPr>
            <a:xfrm>
              <a:off x="2163590" y="977615"/>
              <a:ext cx="2353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Seismic Line Attributes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5F6B982-5CC8-4337-9985-59C025270EFF}"/>
                </a:ext>
              </a:extLst>
            </p:cNvPr>
            <p:cNvGrpSpPr/>
            <p:nvPr/>
          </p:nvGrpSpPr>
          <p:grpSpPr>
            <a:xfrm>
              <a:off x="1510282" y="2088973"/>
              <a:ext cx="3660339" cy="1828084"/>
              <a:chOff x="1500306" y="1142202"/>
              <a:chExt cx="3660339" cy="1828084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5D0FF8DB-44EB-4E4D-A515-2235C3456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00306" y="1142204"/>
                <a:ext cx="1828800" cy="1828082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AE40805-580C-4B1F-8BC6-525FD7EF6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3664" y="1142202"/>
                <a:ext cx="1828800" cy="1828083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8C85892-E29F-4296-8013-AB2773161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1845" y="1142202"/>
                <a:ext cx="1828800" cy="1828083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E67FAA-33E7-4D03-8723-6AE771134B75}"/>
                </a:ext>
              </a:extLst>
            </p:cNvPr>
            <p:cNvSpPr txBox="1"/>
            <p:nvPr/>
          </p:nvSpPr>
          <p:spPr>
            <a:xfrm>
              <a:off x="1777491" y="1676400"/>
              <a:ext cx="31259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CHM + Center Lines + Footprint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3349121-3DD2-41AC-86F7-22BADF50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5693" y="4828228"/>
              <a:ext cx="1829517" cy="1828800"/>
            </a:xfrm>
            <a:prstGeom prst="ellipse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4" name="Arrow: Down 53">
              <a:extLst>
                <a:ext uri="{FF2B5EF4-FFF2-40B4-BE49-F238E27FC236}">
                  <a16:creationId xmlns:a16="http://schemas.microsoft.com/office/drawing/2014/main" id="{8E8AAEEB-1292-4A8B-9422-D21D2C86DEF6}"/>
                </a:ext>
              </a:extLst>
            </p:cNvPr>
            <p:cNvSpPr/>
            <p:nvPr/>
          </p:nvSpPr>
          <p:spPr>
            <a:xfrm>
              <a:off x="3180104" y="4037090"/>
              <a:ext cx="320694" cy="372157"/>
            </a:xfrm>
            <a:prstGeom prst="downArrow">
              <a:avLst>
                <a:gd name="adj1" fmla="val 50000"/>
                <a:gd name="adj2" fmla="val 822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5310B58-9E84-494D-B7A0-00197636EDA4}"/>
                </a:ext>
              </a:extLst>
            </p:cNvPr>
            <p:cNvSpPr txBox="1"/>
            <p:nvPr/>
          </p:nvSpPr>
          <p:spPr>
            <a:xfrm>
              <a:off x="2499708" y="4404828"/>
              <a:ext cx="1681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Attributed Lines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79B1BB3-96B8-4680-A6C5-DC251E9E8E0F}"/>
              </a:ext>
            </a:extLst>
          </p:cNvPr>
          <p:cNvGrpSpPr/>
          <p:nvPr/>
        </p:nvGrpSpPr>
        <p:grpSpPr>
          <a:xfrm>
            <a:off x="6362709" y="977615"/>
            <a:ext cx="2978444" cy="5678696"/>
            <a:chOff x="5388877" y="977615"/>
            <a:chExt cx="2978444" cy="567869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360E34-7480-47F6-A7EB-12B86E905230}"/>
                </a:ext>
              </a:extLst>
            </p:cNvPr>
            <p:cNvSpPr txBox="1"/>
            <p:nvPr/>
          </p:nvSpPr>
          <p:spPr>
            <a:xfrm>
              <a:off x="5753619" y="977615"/>
              <a:ext cx="2248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Raster Line Attributes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634A143-1093-410F-84EC-08BE27A94E51}"/>
                </a:ext>
              </a:extLst>
            </p:cNvPr>
            <p:cNvGrpSpPr/>
            <p:nvPr/>
          </p:nvGrpSpPr>
          <p:grpSpPr>
            <a:xfrm>
              <a:off x="5505531" y="2088973"/>
              <a:ext cx="2745127" cy="1828800"/>
              <a:chOff x="6846570" y="1303770"/>
              <a:chExt cx="2745127" cy="1828800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1B14FC9E-2ECD-4D09-9603-B86339C92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6570" y="1304128"/>
                <a:ext cx="1828800" cy="1828083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62982DE-12DD-4C5C-9CE8-8D78228B6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6134021">
                <a:off x="7763256" y="1304128"/>
                <a:ext cx="1828800" cy="1828083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140FC87-2FAE-49EA-9D79-A26F14A5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63336" y="4827511"/>
              <a:ext cx="1829517" cy="1828800"/>
            </a:xfrm>
            <a:prstGeom prst="ellipse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125F03D-8FF0-4C38-84F8-643821363ACB}"/>
                </a:ext>
              </a:extLst>
            </p:cNvPr>
            <p:cNvSpPr txBox="1"/>
            <p:nvPr/>
          </p:nvSpPr>
          <p:spPr>
            <a:xfrm>
              <a:off x="5388877" y="1676014"/>
              <a:ext cx="2978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Center Lines + External Raster</a:t>
              </a:r>
            </a:p>
          </p:txBody>
        </p:sp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97F40E59-C7A3-4183-A8EE-98BA766C5C37}"/>
                </a:ext>
              </a:extLst>
            </p:cNvPr>
            <p:cNvSpPr/>
            <p:nvPr/>
          </p:nvSpPr>
          <p:spPr>
            <a:xfrm>
              <a:off x="6717747" y="4032670"/>
              <a:ext cx="320694" cy="372157"/>
            </a:xfrm>
            <a:prstGeom prst="downArrow">
              <a:avLst>
                <a:gd name="adj1" fmla="val 50000"/>
                <a:gd name="adj2" fmla="val 822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ECDE7E7-2FBF-48C7-BEDA-7A15A4263BFC}"/>
                </a:ext>
              </a:extLst>
            </p:cNvPr>
            <p:cNvSpPr txBox="1"/>
            <p:nvPr/>
          </p:nvSpPr>
          <p:spPr>
            <a:xfrm>
              <a:off x="6037351" y="4404828"/>
              <a:ext cx="1681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Attributed 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6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3E8DE-E97B-4E8B-A87E-68F177CC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ED2A5A-7763-47FF-A55C-9CFA6034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" y="2065428"/>
            <a:ext cx="2339719" cy="2292334"/>
          </a:xfrm>
          <a:prstGeom prst="flowChartConnector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358D21-0019-4FF1-AA95-921798F7D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689" y="2065428"/>
            <a:ext cx="2270025" cy="2292334"/>
          </a:xfrm>
          <a:prstGeom prst="flowChartConnector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9271DE-ACB1-4C9A-B88B-917F67D11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072" y="2065428"/>
            <a:ext cx="2170463" cy="2292334"/>
          </a:xfrm>
          <a:prstGeom prst="flowChartConnector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088872-7DF6-44FB-9FDB-E366F368D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750" y="4179683"/>
            <a:ext cx="2230200" cy="2292334"/>
          </a:xfrm>
          <a:prstGeom prst="flowChartConnector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DB314B-0BB4-4103-B0A7-EDF0F5090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935" y="4174700"/>
            <a:ext cx="2399457" cy="2302300"/>
          </a:xfrm>
          <a:prstGeom prst="flowChartConnector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69FDC17-1B0F-41C6-A91E-45359981E6E9}"/>
              </a:ext>
            </a:extLst>
          </p:cNvPr>
          <p:cNvSpPr txBox="1">
            <a:spLocks/>
          </p:cNvSpPr>
          <p:nvPr/>
        </p:nvSpPr>
        <p:spPr>
          <a:xfrm>
            <a:off x="7389812" y="2209800"/>
            <a:ext cx="4486392" cy="4431045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Management Planning</a:t>
            </a:r>
          </a:p>
          <a:p>
            <a:r>
              <a:rPr lang="en-US" dirty="0"/>
              <a:t>Policies</a:t>
            </a:r>
          </a:p>
          <a:p>
            <a:r>
              <a:rPr lang="en-US" dirty="0"/>
              <a:t>Models (Wildlife, Regeneration)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2274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84131C-5831-420B-AB2F-A42CB9AA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3743E8-3837-49DD-986E-6E829ED225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>
            <a:normAutofit/>
          </a:bodyPr>
          <a:lstStyle/>
          <a:p>
            <a:r>
              <a:rPr lang="en-US" sz="3200" dirty="0"/>
              <a:t>Inputs</a:t>
            </a:r>
          </a:p>
          <a:p>
            <a:pPr lvl="1"/>
            <a:r>
              <a:rPr lang="en-US" sz="2800" dirty="0"/>
              <a:t>CHM</a:t>
            </a:r>
          </a:p>
          <a:p>
            <a:pPr lvl="1"/>
            <a:r>
              <a:rPr lang="en-US" sz="2800" dirty="0"/>
              <a:t>Regional Lines</a:t>
            </a:r>
          </a:p>
          <a:p>
            <a:r>
              <a:rPr lang="en-US" sz="3200" dirty="0"/>
              <a:t>Outputs</a:t>
            </a:r>
          </a:p>
          <a:p>
            <a:pPr lvl="1"/>
            <a:r>
              <a:rPr lang="en-US" sz="2800" dirty="0"/>
              <a:t>Detailed Lines</a:t>
            </a:r>
          </a:p>
          <a:p>
            <a:pPr lvl="1"/>
            <a:r>
              <a:rPr lang="en-US" sz="2800" dirty="0"/>
              <a:t>Polygons</a:t>
            </a:r>
          </a:p>
          <a:p>
            <a:pPr lvl="7"/>
            <a:endParaRPr lang="en-US" sz="2000" dirty="0"/>
          </a:p>
          <a:p>
            <a:pPr lvl="7"/>
            <a:endParaRPr lang="en-US" sz="2000" dirty="0"/>
          </a:p>
          <a:p>
            <a:pPr lvl="7"/>
            <a:endParaRPr lang="en-US" sz="2000" dirty="0"/>
          </a:p>
          <a:p>
            <a:pPr lvl="8"/>
            <a:endParaRPr lang="en-US" sz="2000" dirty="0"/>
          </a:p>
          <a:p>
            <a:pPr lvl="7"/>
            <a:endParaRPr lang="en-US" sz="2000" dirty="0"/>
          </a:p>
          <a:p>
            <a:pPr lvl="7"/>
            <a:endParaRPr lang="en-US" sz="2000" dirty="0"/>
          </a:p>
          <a:p>
            <a:pPr lvl="8"/>
            <a:endParaRPr lang="en-US" sz="2000" dirty="0"/>
          </a:p>
          <a:p>
            <a:pPr lvl="7"/>
            <a:endParaRPr lang="en-US" sz="2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DAEDE94-E59F-4E8B-A66D-B6BF2592E6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Attributes</a:t>
            </a:r>
          </a:p>
          <a:p>
            <a:pPr lvl="1"/>
            <a:r>
              <a:rPr lang="en-US" sz="2800" dirty="0"/>
              <a:t>Line (size &amp; shape)</a:t>
            </a:r>
          </a:p>
          <a:p>
            <a:pPr lvl="1"/>
            <a:r>
              <a:rPr lang="en-US" sz="2800" dirty="0"/>
              <a:t>Footprint (size &amp; shape)</a:t>
            </a:r>
          </a:p>
          <a:p>
            <a:pPr lvl="1"/>
            <a:r>
              <a:rPr lang="en-US" sz="2800" dirty="0"/>
              <a:t>Microtopography</a:t>
            </a:r>
          </a:p>
          <a:p>
            <a:pPr lvl="1"/>
            <a:r>
              <a:rPr lang="en-US" sz="2800" dirty="0"/>
              <a:t>Surrounding Forest</a:t>
            </a:r>
          </a:p>
          <a:p>
            <a:pPr lvl="1"/>
            <a:r>
              <a:rPr lang="en-US" sz="2800" dirty="0"/>
              <a:t>External Variables</a:t>
            </a:r>
          </a:p>
          <a:p>
            <a:pPr lvl="7"/>
            <a:endParaRPr lang="en-US" sz="2000" dirty="0"/>
          </a:p>
          <a:p>
            <a:pPr lvl="7"/>
            <a:endParaRPr lang="en-US" sz="2000" dirty="0"/>
          </a:p>
          <a:p>
            <a:pPr lvl="7"/>
            <a:endParaRPr lang="en-US" sz="2000" dirty="0"/>
          </a:p>
          <a:p>
            <a:pPr lvl="8"/>
            <a:endParaRPr lang="en-US" sz="2000" dirty="0"/>
          </a:p>
          <a:p>
            <a:pPr lvl="7"/>
            <a:endParaRPr lang="en-US" sz="2000" dirty="0"/>
          </a:p>
          <a:p>
            <a:pPr lvl="7"/>
            <a:endParaRPr lang="en-US" sz="2000" dirty="0"/>
          </a:p>
          <a:p>
            <a:pPr lvl="8"/>
            <a:endParaRPr lang="en-US" sz="2000" dirty="0"/>
          </a:p>
          <a:p>
            <a:pPr lvl="7"/>
            <a:endParaRPr lang="en-US" sz="20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522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FF11662-EE0C-4E9E-B269-1BC766A503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21765"/>
              </p:ext>
            </p:extLst>
          </p:nvPr>
        </p:nvGraphicFramePr>
        <p:xfrm>
          <a:off x="150812" y="1334279"/>
          <a:ext cx="6438900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r:id="rId3" imgW="13155480" imgH="11085480" progId="">
                  <p:embed/>
                </p:oleObj>
              </mc:Choice>
              <mc:Fallback>
                <p:oleObj r:id="rId3" imgW="13155480" imgH="11085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812" y="1334279"/>
                        <a:ext cx="6438900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ABFB025-3605-453E-B2BD-EE5B907C2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488601"/>
              </p:ext>
            </p:extLst>
          </p:nvPr>
        </p:nvGraphicFramePr>
        <p:xfrm>
          <a:off x="150812" y="1334279"/>
          <a:ext cx="6438900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r:id="rId5" imgW="13155480" imgH="11085480" progId="">
                  <p:embed/>
                </p:oleObj>
              </mc:Choice>
              <mc:Fallback>
                <p:oleObj r:id="rId5" imgW="13155480" imgH="11085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812" y="1334279"/>
                        <a:ext cx="6438900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10ECBCD-218B-408C-9B71-E929C5298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86644"/>
              </p:ext>
            </p:extLst>
          </p:nvPr>
        </p:nvGraphicFramePr>
        <p:xfrm>
          <a:off x="150812" y="1331635"/>
          <a:ext cx="6438900" cy="541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r:id="rId7" imgW="13155480" imgH="11085480" progId="">
                  <p:embed/>
                </p:oleObj>
              </mc:Choice>
              <mc:Fallback>
                <p:oleObj r:id="rId7" imgW="13155480" imgH="11085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812" y="1331635"/>
                        <a:ext cx="6438900" cy="541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792BF53-E38E-4BE1-9237-260363317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88845-C268-4176-B1A5-DDAC6DEF7F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8812" y="1447800"/>
            <a:ext cx="4204284" cy="49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6114E-7 -2.22222E-6 L -0.24746 -0.0722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3" y="-361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9799E-6 -3.7037E-7 L 0.47096 -0.01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37" y="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5">
            <a:extLst>
              <a:ext uri="{FF2B5EF4-FFF2-40B4-BE49-F238E27FC236}">
                <a16:creationId xmlns:a16="http://schemas.microsoft.com/office/drawing/2014/main" id="{E6076EF5-31B0-4D65-9113-B1FD556EFC3C}"/>
              </a:ext>
            </a:extLst>
          </p:cNvPr>
          <p:cNvSpPr>
            <a:spLocks/>
          </p:cNvSpPr>
          <p:nvPr/>
        </p:nvSpPr>
        <p:spPr bwMode="auto">
          <a:xfrm rot="5400000">
            <a:off x="4734585" y="1131228"/>
            <a:ext cx="6377253" cy="457200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E51F8-6C49-4372-BEF9-847B5672372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2" t="5394" r="8909" b="9257"/>
          <a:stretch/>
        </p:blipFill>
        <p:spPr bwMode="auto">
          <a:xfrm>
            <a:off x="5856668" y="283772"/>
            <a:ext cx="4261360" cy="62630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Vertical Title 5">
            <a:extLst>
              <a:ext uri="{FF2B5EF4-FFF2-40B4-BE49-F238E27FC236}">
                <a16:creationId xmlns:a16="http://schemas.microsoft.com/office/drawing/2014/main" id="{F72025D8-F302-4D8A-90BA-F8D99B564AFA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pPr algn="ctr"/>
            <a:r>
              <a:rPr lang="en-US" dirty="0"/>
              <a:t>Line attribution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20B45-2374-45CB-B52F-865D258BF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2" y="2819400"/>
            <a:ext cx="3124201" cy="2514600"/>
          </a:xfrm>
        </p:spPr>
        <p:txBody>
          <a:bodyPr/>
          <a:lstStyle/>
          <a:p>
            <a:r>
              <a:rPr lang="en-US" dirty="0"/>
              <a:t>Segmentation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Whole-line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Line-Crossings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Arbitrary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556176-55EF-41D7-86F4-094F8831C3BB}"/>
              </a:ext>
            </a:extLst>
          </p:cNvPr>
          <p:cNvSpPr/>
          <p:nvPr/>
        </p:nvSpPr>
        <p:spPr>
          <a:xfrm>
            <a:off x="9066212" y="1027482"/>
            <a:ext cx="1051816" cy="2743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4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4605-B586-42B0-9E33-E2C3B37A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84372"/>
            <a:ext cx="9144000" cy="1144556"/>
          </a:xfrm>
        </p:spPr>
        <p:txBody>
          <a:bodyPr/>
          <a:lstStyle/>
          <a:p>
            <a:r>
              <a:rPr lang="en-US" dirty="0"/>
              <a:t>Internal attributes – line properties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5321772-33B0-4029-86ED-8B3FFA57D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3404616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7E0B835-084D-4649-87B0-CADB30C78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482814"/>
              </p:ext>
            </p:extLst>
          </p:nvPr>
        </p:nvGraphicFramePr>
        <p:xfrm>
          <a:off x="4949424" y="2895600"/>
          <a:ext cx="2289976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Bitmap Image" r:id="rId3" imgW="2419048" imgH="2314286" progId="Paint.Picture">
                  <p:embed/>
                </p:oleObj>
              </mc:Choice>
              <mc:Fallback>
                <p:oleObj name="Bitmap Image" r:id="rId3" imgW="2419048" imgH="2314286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424" y="2895600"/>
                        <a:ext cx="2289976" cy="2194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09DC8E51-8639-42F5-88CA-D9FE12845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2" y="3404616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16D0974-F3F3-4915-A1B7-494F324140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794675"/>
              </p:ext>
            </p:extLst>
          </p:nvPr>
        </p:nvGraphicFramePr>
        <p:xfrm>
          <a:off x="1217611" y="2895600"/>
          <a:ext cx="2294883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Bitmap Image" r:id="rId5" imgW="2876190" imgH="2752381" progId="Paint.Picture">
                  <p:embed/>
                </p:oleObj>
              </mc:Choice>
              <mc:Fallback>
                <p:oleObj name="Bitmap Image" r:id="rId5" imgW="2876190" imgH="2752381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1" y="2895600"/>
                        <a:ext cx="2294883" cy="2194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D2323D1F-10CF-450A-AFA9-9300B4B70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499" y="338328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45B7BC8-E022-453B-AEA7-67F6C7E73A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811765"/>
              </p:ext>
            </p:extLst>
          </p:nvPr>
        </p:nvGraphicFramePr>
        <p:xfrm>
          <a:off x="8676330" y="2895600"/>
          <a:ext cx="2170963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Bitmap Image" r:id="rId7" imgW="3010320" imgH="3038095" progId="Paint.Picture">
                  <p:embed/>
                </p:oleObj>
              </mc:Choice>
              <mc:Fallback>
                <p:oleObj name="Bitmap Image" r:id="rId7" imgW="3010320" imgH="3038095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6330" y="2895600"/>
                        <a:ext cx="2170963" cy="2194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70373E4-EA61-4ED6-94AF-BACF7C180D73}"/>
              </a:ext>
            </a:extLst>
          </p:cNvPr>
          <p:cNvSpPr txBox="1"/>
          <p:nvPr/>
        </p:nvSpPr>
        <p:spPr>
          <a:xfrm>
            <a:off x="1869083" y="2238601"/>
            <a:ext cx="99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</a:t>
            </a:r>
          </a:p>
          <a:p>
            <a:pPr algn="ctr"/>
            <a:r>
              <a:rPr lang="en-US" dirty="0"/>
              <a:t>(meters)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3751B-24A2-4603-A840-C76A281B4373}"/>
              </a:ext>
            </a:extLst>
          </p:cNvPr>
          <p:cNvSpPr txBox="1"/>
          <p:nvPr/>
        </p:nvSpPr>
        <p:spPr>
          <a:xfrm>
            <a:off x="4904182" y="2238600"/>
            <a:ext cx="238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Bearing / Orientation</a:t>
            </a:r>
          </a:p>
          <a:p>
            <a:pPr algn="ctr"/>
            <a:r>
              <a:rPr lang="en-US" dirty="0"/>
              <a:t>(degrees / labels)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21D56-C09B-4ECD-89E8-1C38F80E7AC6}"/>
              </a:ext>
            </a:extLst>
          </p:cNvPr>
          <p:cNvSpPr txBox="1"/>
          <p:nvPr/>
        </p:nvSpPr>
        <p:spPr>
          <a:xfrm>
            <a:off x="8676329" y="2238600"/>
            <a:ext cx="217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Sinuosity</a:t>
            </a:r>
          </a:p>
          <a:p>
            <a:pPr algn="ctr"/>
            <a:r>
              <a:rPr lang="en-US" dirty="0"/>
              <a:t>(dimensionless)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A3F255-7850-48EA-8736-183E8C571923}"/>
              </a:ext>
            </a:extLst>
          </p:cNvPr>
          <p:cNvGrpSpPr/>
          <p:nvPr/>
        </p:nvGrpSpPr>
        <p:grpSpPr>
          <a:xfrm>
            <a:off x="1056747" y="5445290"/>
            <a:ext cx="2600581" cy="487641"/>
            <a:chOff x="2945524" y="5768188"/>
            <a:chExt cx="2600581" cy="4876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C02933-8925-495A-BD45-C55535B56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197453" y="5273624"/>
              <a:ext cx="91112" cy="18732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191738-7FE6-45AA-9094-395BFBB4CE1C}"/>
                </a:ext>
              </a:extLst>
            </p:cNvPr>
            <p:cNvSpPr txBox="1"/>
            <p:nvPr/>
          </p:nvSpPr>
          <p:spPr>
            <a:xfrm>
              <a:off x="4813212" y="5768188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Large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B1F688-6D75-4606-9869-587CFA35A7B5}"/>
                </a:ext>
              </a:extLst>
            </p:cNvPr>
            <p:cNvSpPr txBox="1"/>
            <p:nvPr/>
          </p:nvSpPr>
          <p:spPr>
            <a:xfrm>
              <a:off x="2945524" y="5768188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Small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E115D5-A5CC-4073-805D-1E5344962929}"/>
              </a:ext>
            </a:extLst>
          </p:cNvPr>
          <p:cNvGrpSpPr/>
          <p:nvPr/>
        </p:nvGrpSpPr>
        <p:grpSpPr>
          <a:xfrm>
            <a:off x="8517626" y="5445290"/>
            <a:ext cx="2488370" cy="487641"/>
            <a:chOff x="3009644" y="5768188"/>
            <a:chExt cx="2488370" cy="48764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C5D4AB-AE98-4568-B511-6DB082078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197453" y="5273624"/>
              <a:ext cx="91112" cy="187329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3E0D97-29EB-4519-BE64-5AC75BA101B6}"/>
                </a:ext>
              </a:extLst>
            </p:cNvPr>
            <p:cNvSpPr txBox="1"/>
            <p:nvPr/>
          </p:nvSpPr>
          <p:spPr>
            <a:xfrm>
              <a:off x="4861301" y="5768188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High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CFA9EB-C5D4-4729-B6A0-BA86A24FCDDE}"/>
                </a:ext>
              </a:extLst>
            </p:cNvPr>
            <p:cNvSpPr txBox="1"/>
            <p:nvPr/>
          </p:nvSpPr>
          <p:spPr>
            <a:xfrm>
              <a:off x="3009644" y="576818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972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4605-B586-42B0-9E33-E2C3B37A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84372"/>
            <a:ext cx="9144000" cy="1144556"/>
          </a:xfrm>
        </p:spPr>
        <p:txBody>
          <a:bodyPr/>
          <a:lstStyle/>
          <a:p>
            <a:r>
              <a:rPr lang="en-US" dirty="0"/>
              <a:t>Internal attributes – footprint properties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5321772-33B0-4029-86ED-8B3FFA57D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3404616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9DC8E51-8639-42F5-88CA-D9FE12845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2" y="3404616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2323D1F-10CF-450A-AFA9-9300B4B70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499" y="338328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373E4-EA61-4ED6-94AF-BACF7C180D73}"/>
              </a:ext>
            </a:extLst>
          </p:cNvPr>
          <p:cNvSpPr txBox="1"/>
          <p:nvPr/>
        </p:nvSpPr>
        <p:spPr>
          <a:xfrm>
            <a:off x="1484181" y="2237683"/>
            <a:ext cx="99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Area</a:t>
            </a:r>
          </a:p>
          <a:p>
            <a:pPr algn="ctr"/>
            <a:r>
              <a:rPr lang="en-US" dirty="0"/>
              <a:t>(m²)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3751B-24A2-4603-A840-C76A281B4373}"/>
              </a:ext>
            </a:extLst>
          </p:cNvPr>
          <p:cNvSpPr txBox="1"/>
          <p:nvPr/>
        </p:nvSpPr>
        <p:spPr>
          <a:xfrm>
            <a:off x="3680492" y="2238942"/>
            <a:ext cx="238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width</a:t>
            </a:r>
          </a:p>
          <a:p>
            <a:pPr algn="ctr"/>
            <a:r>
              <a:rPr lang="en-US" dirty="0"/>
              <a:t>(m)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21D56-C09B-4ECD-89E8-1C38F80E7AC6}"/>
              </a:ext>
            </a:extLst>
          </p:cNvPr>
          <p:cNvSpPr txBox="1"/>
          <p:nvPr/>
        </p:nvSpPr>
        <p:spPr>
          <a:xfrm>
            <a:off x="6557672" y="2237683"/>
            <a:ext cx="217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Perimeter</a:t>
            </a:r>
          </a:p>
          <a:p>
            <a:pPr algn="ctr"/>
            <a:r>
              <a:rPr lang="en-US" dirty="0"/>
              <a:t>(m)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5CD37E-8374-4466-961C-0F30C1D6F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9217" y="3632454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75FA57A-9ED6-46BF-BD3D-5F3C590403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320259"/>
              </p:ext>
            </p:extLst>
          </p:nvPr>
        </p:nvGraphicFramePr>
        <p:xfrm>
          <a:off x="799936" y="2894682"/>
          <a:ext cx="2360428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Bitmap Image" r:id="rId3" imgW="4667902" imgH="4334480" progId="Paint.Picture">
                  <p:embed/>
                </p:oleObj>
              </mc:Choice>
              <mc:Fallback>
                <p:oleObj name="Bitmap Image" r:id="rId3" imgW="4667902" imgH="4334480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936" y="2894682"/>
                        <a:ext cx="2360428" cy="219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BA7A92D8-5576-4E1C-9511-E8E4C19AB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38E0B65-6D9D-471F-8490-01A8C40AC3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80018"/>
              </p:ext>
            </p:extLst>
          </p:nvPr>
        </p:nvGraphicFramePr>
        <p:xfrm>
          <a:off x="3748362" y="2894682"/>
          <a:ext cx="2244721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" name="Bitmap Image" r:id="rId5" imgW="3266667" imgH="3200000" progId="Paint.Picture">
                  <p:embed/>
                </p:oleObj>
              </mc:Choice>
              <mc:Fallback>
                <p:oleObj name="Bitmap Image" r:id="rId5" imgW="3266667" imgH="320000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362" y="2894682"/>
                        <a:ext cx="2244721" cy="219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6">
            <a:extLst>
              <a:ext uri="{FF2B5EF4-FFF2-40B4-BE49-F238E27FC236}">
                <a16:creationId xmlns:a16="http://schemas.microsoft.com/office/drawing/2014/main" id="{ED62BBDC-4276-448C-B347-F78558AE4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0B4BBC5D-CC01-4822-B4D4-4F9FB126F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071431"/>
              </p:ext>
            </p:extLst>
          </p:nvPr>
        </p:nvGraphicFramePr>
        <p:xfrm>
          <a:off x="6581081" y="2894682"/>
          <a:ext cx="2124146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" name="Bitmap Image" r:id="rId7" imgW="2666667" imgH="2771429" progId="Paint.Picture">
                  <p:embed/>
                </p:oleObj>
              </mc:Choice>
              <mc:Fallback>
                <p:oleObj name="Bitmap Image" r:id="rId7" imgW="2666667" imgH="2771429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1081" y="2894682"/>
                        <a:ext cx="2124146" cy="219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77646A1-CE57-4FAF-A489-C6274FE2D6C1}"/>
              </a:ext>
            </a:extLst>
          </p:cNvPr>
          <p:cNvSpPr txBox="1"/>
          <p:nvPr/>
        </p:nvSpPr>
        <p:spPr>
          <a:xfrm>
            <a:off x="9028462" y="2238600"/>
            <a:ext cx="2564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Fragmentation</a:t>
            </a:r>
          </a:p>
          <a:p>
            <a:pPr algn="ctr"/>
            <a:r>
              <a:rPr lang="en-US" dirty="0"/>
              <a:t>(Perimeter/Area, m⁻¹)</a:t>
            </a: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7C5927D0-6439-4B45-8A1D-4DEC6D63F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2465FC7-E7BE-44AB-8958-2A00C129F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689746"/>
              </p:ext>
            </p:extLst>
          </p:nvPr>
        </p:nvGraphicFramePr>
        <p:xfrm>
          <a:off x="9293224" y="2894682"/>
          <a:ext cx="2079057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" name="Bitmap Image" r:id="rId9" imgW="3457143" imgH="3648584" progId="Paint.Picture">
                  <p:embed/>
                </p:oleObj>
              </mc:Choice>
              <mc:Fallback>
                <p:oleObj name="Bitmap Image" r:id="rId9" imgW="3457143" imgH="3648584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93224" y="2894682"/>
                        <a:ext cx="2079057" cy="219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B8F6342-9858-4508-A5D0-BE2B70DA7116}"/>
              </a:ext>
            </a:extLst>
          </p:cNvPr>
          <p:cNvGrpSpPr/>
          <p:nvPr/>
        </p:nvGrpSpPr>
        <p:grpSpPr>
          <a:xfrm>
            <a:off x="7784277" y="5445290"/>
            <a:ext cx="2488370" cy="487641"/>
            <a:chOff x="3009644" y="5768188"/>
            <a:chExt cx="2488370" cy="48764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4236237-5B57-40CA-8D17-D11AF9F57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400000">
              <a:off x="4197453" y="5273624"/>
              <a:ext cx="91112" cy="187329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84DDAE-C278-4F00-83DB-86BFB8A1F9B5}"/>
                </a:ext>
              </a:extLst>
            </p:cNvPr>
            <p:cNvSpPr txBox="1"/>
            <p:nvPr/>
          </p:nvSpPr>
          <p:spPr>
            <a:xfrm>
              <a:off x="4861301" y="5768188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High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51F27A-1907-4391-959A-9B3EB2A0E60A}"/>
                </a:ext>
              </a:extLst>
            </p:cNvPr>
            <p:cNvSpPr txBox="1"/>
            <p:nvPr/>
          </p:nvSpPr>
          <p:spPr>
            <a:xfrm>
              <a:off x="3009644" y="576818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Low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67B9F2-1475-4C64-98F3-EED7BA80CE97}"/>
              </a:ext>
            </a:extLst>
          </p:cNvPr>
          <p:cNvGrpSpPr/>
          <p:nvPr/>
        </p:nvGrpSpPr>
        <p:grpSpPr>
          <a:xfrm>
            <a:off x="2392017" y="5406001"/>
            <a:ext cx="1993358" cy="521732"/>
            <a:chOff x="1820469" y="5445290"/>
            <a:chExt cx="1993358" cy="5217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1C0BD4-38C0-4C87-8468-45C467AD9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2802981" y="5262172"/>
              <a:ext cx="152400" cy="12573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2744EC0-F9E2-4BB7-B06A-6C9EAD629F5A}"/>
                </a:ext>
              </a:extLst>
            </p:cNvPr>
            <p:cNvSpPr txBox="1"/>
            <p:nvPr/>
          </p:nvSpPr>
          <p:spPr>
            <a:xfrm>
              <a:off x="3080934" y="5445290"/>
              <a:ext cx="73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Large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0D405C-466F-4017-82C1-862375997F95}"/>
                </a:ext>
              </a:extLst>
            </p:cNvPr>
            <p:cNvSpPr txBox="1"/>
            <p:nvPr/>
          </p:nvSpPr>
          <p:spPr>
            <a:xfrm>
              <a:off x="1820469" y="5472487"/>
              <a:ext cx="873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Small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98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4605-B586-42B0-9E33-E2C3B37A0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84372"/>
            <a:ext cx="9144000" cy="1144556"/>
          </a:xfrm>
        </p:spPr>
        <p:txBody>
          <a:bodyPr/>
          <a:lstStyle/>
          <a:p>
            <a:r>
              <a:rPr lang="en-US" dirty="0"/>
              <a:t>Internal attributes – CHM properties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5321772-33B0-4029-86ED-8B3FFA57D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812" y="3404616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9DC8E51-8639-42F5-88CA-D9FE12845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2" y="3404616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2323D1F-10CF-450A-AFA9-9300B4B70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499" y="338328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373E4-EA61-4ED6-94AF-BACF7C180D73}"/>
              </a:ext>
            </a:extLst>
          </p:cNvPr>
          <p:cNvSpPr txBox="1"/>
          <p:nvPr/>
        </p:nvSpPr>
        <p:spPr>
          <a:xfrm>
            <a:off x="1296497" y="2238601"/>
            <a:ext cx="2137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Vegetation Height (m)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3751B-24A2-4603-A840-C76A281B4373}"/>
              </a:ext>
            </a:extLst>
          </p:cNvPr>
          <p:cNvSpPr txBox="1"/>
          <p:nvPr/>
        </p:nvSpPr>
        <p:spPr>
          <a:xfrm>
            <a:off x="4904182" y="2238600"/>
            <a:ext cx="238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Vegetation Volume</a:t>
            </a:r>
          </a:p>
          <a:p>
            <a:pPr algn="ctr"/>
            <a:r>
              <a:rPr lang="en-US" dirty="0"/>
              <a:t>(m³)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921D56-C09B-4ECD-89E8-1C38F80E7AC6}"/>
              </a:ext>
            </a:extLst>
          </p:cNvPr>
          <p:cNvSpPr txBox="1"/>
          <p:nvPr/>
        </p:nvSpPr>
        <p:spPr>
          <a:xfrm>
            <a:off x="8590752" y="2238600"/>
            <a:ext cx="234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Vegetation Roughness</a:t>
            </a:r>
          </a:p>
          <a:p>
            <a:pPr algn="ctr"/>
            <a:r>
              <a:rPr lang="en-US" dirty="0"/>
              <a:t>(RMSH, m)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4649FC-B32B-48DD-9267-A0FFFDC91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530E203-2758-4F44-88BC-A70DD4AE0C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22671"/>
              </p:ext>
            </p:extLst>
          </p:nvPr>
        </p:nvGraphicFramePr>
        <p:xfrm>
          <a:off x="1296496" y="2895600"/>
          <a:ext cx="2137111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Bitmap Image" r:id="rId3" imgW="3457143" imgH="3533333" progId="Paint.Picture">
                  <p:embed/>
                </p:oleObj>
              </mc:Choice>
              <mc:Fallback>
                <p:oleObj name="Bitmap Image" r:id="rId3" imgW="3457143" imgH="353333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496" y="2895600"/>
                        <a:ext cx="2137111" cy="219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4ACB27B2-E8AE-41A7-883E-6A13F1195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1300CE8-A267-43C6-9A90-194D322A4E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106271"/>
              </p:ext>
            </p:extLst>
          </p:nvPr>
        </p:nvGraphicFramePr>
        <p:xfrm>
          <a:off x="4904182" y="2895600"/>
          <a:ext cx="2371541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Bitmap Image" r:id="rId5" imgW="4029637" imgH="3715269" progId="Paint.Picture">
                  <p:embed/>
                </p:oleObj>
              </mc:Choice>
              <mc:Fallback>
                <p:oleObj name="Bitmap Image" r:id="rId5" imgW="4029637" imgH="371526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4182" y="2895600"/>
                        <a:ext cx="2371541" cy="219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6">
            <a:extLst>
              <a:ext uri="{FF2B5EF4-FFF2-40B4-BE49-F238E27FC236}">
                <a16:creationId xmlns:a16="http://schemas.microsoft.com/office/drawing/2014/main" id="{88B66581-CF38-42EE-B0CF-C18152219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602829F-011D-4D97-81C2-4C11650BB2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984949"/>
              </p:ext>
            </p:extLst>
          </p:nvPr>
        </p:nvGraphicFramePr>
        <p:xfrm>
          <a:off x="8615399" y="2895600"/>
          <a:ext cx="2292824" cy="219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Bitmap Image" r:id="rId7" imgW="4514286" imgH="4323810" progId="Paint.Picture">
                  <p:embed/>
                </p:oleObj>
              </mc:Choice>
              <mc:Fallback>
                <p:oleObj name="Bitmap Image" r:id="rId7" imgW="4514286" imgH="432381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5399" y="2895600"/>
                        <a:ext cx="2292824" cy="21945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3249EB06-2CED-4307-B518-5EF7F9E54738}"/>
              </a:ext>
            </a:extLst>
          </p:cNvPr>
          <p:cNvGrpSpPr/>
          <p:nvPr/>
        </p:nvGrpSpPr>
        <p:grpSpPr>
          <a:xfrm>
            <a:off x="4845767" y="5445290"/>
            <a:ext cx="2488370" cy="487641"/>
            <a:chOff x="3009644" y="5768188"/>
            <a:chExt cx="2488370" cy="4876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1CAC682-D8C8-4EF9-9228-737B65982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4197453" y="5273624"/>
              <a:ext cx="91112" cy="18732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0EAC9D-2178-4C1B-A8E8-57F438FEABEC}"/>
                </a:ext>
              </a:extLst>
            </p:cNvPr>
            <p:cNvSpPr txBox="1"/>
            <p:nvPr/>
          </p:nvSpPr>
          <p:spPr>
            <a:xfrm>
              <a:off x="4861301" y="5768188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High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1ABE39-1BC5-41F3-BF50-1F31E058FD70}"/>
                </a:ext>
              </a:extLst>
            </p:cNvPr>
            <p:cNvSpPr txBox="1"/>
            <p:nvPr/>
          </p:nvSpPr>
          <p:spPr>
            <a:xfrm>
              <a:off x="3009644" y="576818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35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0F98FB-3700-40D0-BC9A-835AC4345CFF}"/>
              </a:ext>
            </a:extLst>
          </p:cNvPr>
          <p:cNvGrpSpPr/>
          <p:nvPr/>
        </p:nvGrpSpPr>
        <p:grpSpPr>
          <a:xfrm>
            <a:off x="7252632" y="230113"/>
            <a:ext cx="4720197" cy="6377253"/>
            <a:chOff x="7252632" y="230113"/>
            <a:chExt cx="4720197" cy="6377253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AC514B1-6A25-4720-A31A-BF506118D5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24104" y="1058641"/>
              <a:ext cx="6377253" cy="4720197"/>
            </a:xfrm>
            <a:custGeom>
              <a:avLst/>
              <a:gdLst>
                <a:gd name="T0" fmla="*/ 696 w 1967"/>
                <a:gd name="T1" fmla="*/ 1361 h 1369"/>
                <a:gd name="T2" fmla="*/ 618 w 1967"/>
                <a:gd name="T3" fmla="*/ 1360 h 1369"/>
                <a:gd name="T4" fmla="*/ 517 w 1967"/>
                <a:gd name="T5" fmla="*/ 1359 h 1369"/>
                <a:gd name="T6" fmla="*/ 443 w 1967"/>
                <a:gd name="T7" fmla="*/ 1361 h 1369"/>
                <a:gd name="T8" fmla="*/ 361 w 1967"/>
                <a:gd name="T9" fmla="*/ 1358 h 1369"/>
                <a:gd name="T10" fmla="*/ 260 w 1967"/>
                <a:gd name="T11" fmla="*/ 1359 h 1369"/>
                <a:gd name="T12" fmla="*/ 166 w 1967"/>
                <a:gd name="T13" fmla="*/ 1359 h 1369"/>
                <a:gd name="T14" fmla="*/ 104 w 1967"/>
                <a:gd name="T15" fmla="*/ 1356 h 1369"/>
                <a:gd name="T16" fmla="*/ 7 w 1967"/>
                <a:gd name="T17" fmla="*/ 1327 h 1369"/>
                <a:gd name="T18" fmla="*/ 7 w 1967"/>
                <a:gd name="T19" fmla="*/ 1226 h 1369"/>
                <a:gd name="T20" fmla="*/ 9 w 1967"/>
                <a:gd name="T21" fmla="*/ 1139 h 1369"/>
                <a:gd name="T22" fmla="*/ 4 w 1967"/>
                <a:gd name="T23" fmla="*/ 1042 h 1369"/>
                <a:gd name="T24" fmla="*/ 9 w 1967"/>
                <a:gd name="T25" fmla="*/ 896 h 1369"/>
                <a:gd name="T26" fmla="*/ 7 w 1967"/>
                <a:gd name="T27" fmla="*/ 758 h 1369"/>
                <a:gd name="T28" fmla="*/ 9 w 1967"/>
                <a:gd name="T29" fmla="*/ 614 h 1369"/>
                <a:gd name="T30" fmla="*/ 5 w 1967"/>
                <a:gd name="T31" fmla="*/ 443 h 1369"/>
                <a:gd name="T32" fmla="*/ 9 w 1967"/>
                <a:gd name="T33" fmla="*/ 365 h 1369"/>
                <a:gd name="T34" fmla="*/ 5 w 1967"/>
                <a:gd name="T35" fmla="*/ 195 h 1369"/>
                <a:gd name="T36" fmla="*/ 6 w 1967"/>
                <a:gd name="T37" fmla="*/ 107 h 1369"/>
                <a:gd name="T38" fmla="*/ 8 w 1967"/>
                <a:gd name="T39" fmla="*/ 9 h 1369"/>
                <a:gd name="T40" fmla="*/ 120 w 1967"/>
                <a:gd name="T41" fmla="*/ 8 h 1369"/>
                <a:gd name="T42" fmla="*/ 192 w 1967"/>
                <a:gd name="T43" fmla="*/ 5 h 1369"/>
                <a:gd name="T44" fmla="*/ 279 w 1967"/>
                <a:gd name="T45" fmla="*/ 12 h 1369"/>
                <a:gd name="T46" fmla="*/ 374 w 1967"/>
                <a:gd name="T47" fmla="*/ 7 h 1369"/>
                <a:gd name="T48" fmla="*/ 447 w 1967"/>
                <a:gd name="T49" fmla="*/ 10 h 1369"/>
                <a:gd name="T50" fmla="*/ 552 w 1967"/>
                <a:gd name="T51" fmla="*/ 11 h 1369"/>
                <a:gd name="T52" fmla="*/ 630 w 1967"/>
                <a:gd name="T53" fmla="*/ 11 h 1369"/>
                <a:gd name="T54" fmla="*/ 706 w 1967"/>
                <a:gd name="T55" fmla="*/ 10 h 1369"/>
                <a:gd name="T56" fmla="*/ 799 w 1967"/>
                <a:gd name="T57" fmla="*/ 7 h 1369"/>
                <a:gd name="T58" fmla="*/ 879 w 1967"/>
                <a:gd name="T59" fmla="*/ 9 h 1369"/>
                <a:gd name="T60" fmla="*/ 956 w 1967"/>
                <a:gd name="T61" fmla="*/ 9 h 1369"/>
                <a:gd name="T62" fmla="*/ 1055 w 1967"/>
                <a:gd name="T63" fmla="*/ 12 h 1369"/>
                <a:gd name="T64" fmla="*/ 1188 w 1967"/>
                <a:gd name="T65" fmla="*/ 12 h 1369"/>
                <a:gd name="T66" fmla="*/ 1259 w 1967"/>
                <a:gd name="T67" fmla="*/ 9 h 1369"/>
                <a:gd name="T68" fmla="*/ 1378 w 1967"/>
                <a:gd name="T69" fmla="*/ 8 h 1369"/>
                <a:gd name="T70" fmla="*/ 1513 w 1967"/>
                <a:gd name="T71" fmla="*/ 10 h 1369"/>
                <a:gd name="T72" fmla="*/ 1634 w 1967"/>
                <a:gd name="T73" fmla="*/ 12 h 1369"/>
                <a:gd name="T74" fmla="*/ 1774 w 1967"/>
                <a:gd name="T75" fmla="*/ 11 h 1369"/>
                <a:gd name="T76" fmla="*/ 1869 w 1967"/>
                <a:gd name="T77" fmla="*/ 9 h 1369"/>
                <a:gd name="T78" fmla="*/ 1927 w 1967"/>
                <a:gd name="T79" fmla="*/ 6 h 1369"/>
                <a:gd name="T80" fmla="*/ 1963 w 1967"/>
                <a:gd name="T81" fmla="*/ 94 h 1369"/>
                <a:gd name="T82" fmla="*/ 1960 w 1967"/>
                <a:gd name="T83" fmla="*/ 185 h 1369"/>
                <a:gd name="T84" fmla="*/ 1959 w 1967"/>
                <a:gd name="T85" fmla="*/ 330 h 1369"/>
                <a:gd name="T86" fmla="*/ 1958 w 1967"/>
                <a:gd name="T87" fmla="*/ 428 h 1369"/>
                <a:gd name="T88" fmla="*/ 1958 w 1967"/>
                <a:gd name="T89" fmla="*/ 573 h 1369"/>
                <a:gd name="T90" fmla="*/ 1960 w 1967"/>
                <a:gd name="T91" fmla="*/ 721 h 1369"/>
                <a:gd name="T92" fmla="*/ 1957 w 1967"/>
                <a:gd name="T93" fmla="*/ 868 h 1369"/>
                <a:gd name="T94" fmla="*/ 1959 w 1967"/>
                <a:gd name="T95" fmla="*/ 1010 h 1369"/>
                <a:gd name="T96" fmla="*/ 1960 w 1967"/>
                <a:gd name="T97" fmla="*/ 1124 h 1369"/>
                <a:gd name="T98" fmla="*/ 1960 w 1967"/>
                <a:gd name="T99" fmla="*/ 1210 h 1369"/>
                <a:gd name="T100" fmla="*/ 1963 w 1967"/>
                <a:gd name="T101" fmla="*/ 1307 h 1369"/>
                <a:gd name="T102" fmla="*/ 1909 w 1967"/>
                <a:gd name="T103" fmla="*/ 1355 h 1369"/>
                <a:gd name="T104" fmla="*/ 1822 w 1967"/>
                <a:gd name="T105" fmla="*/ 1356 h 1369"/>
                <a:gd name="T106" fmla="*/ 1698 w 1967"/>
                <a:gd name="T107" fmla="*/ 1359 h 1369"/>
                <a:gd name="T108" fmla="*/ 1597 w 1967"/>
                <a:gd name="T109" fmla="*/ 1358 h 1369"/>
                <a:gd name="T110" fmla="*/ 1469 w 1967"/>
                <a:gd name="T111" fmla="*/ 1358 h 1369"/>
                <a:gd name="T112" fmla="*/ 1330 w 1967"/>
                <a:gd name="T113" fmla="*/ 1359 h 1369"/>
                <a:gd name="T114" fmla="*/ 1229 w 1967"/>
                <a:gd name="T115" fmla="*/ 1361 h 1369"/>
                <a:gd name="T116" fmla="*/ 1124 w 1967"/>
                <a:gd name="T117" fmla="*/ 1357 h 1369"/>
                <a:gd name="T118" fmla="*/ 981 w 1967"/>
                <a:gd name="T119" fmla="*/ 1363 h 1369"/>
                <a:gd name="T120" fmla="*/ 907 w 1967"/>
                <a:gd name="T121" fmla="*/ 1358 h 1369"/>
                <a:gd name="T122" fmla="*/ 830 w 1967"/>
                <a:gd name="T123" fmla="*/ 1358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67" h="1369">
                  <a:moveTo>
                    <a:pt x="782" y="1369"/>
                  </a:moveTo>
                  <a:cubicBezTo>
                    <a:pt x="782" y="1360"/>
                    <a:pt x="782" y="1360"/>
                    <a:pt x="782" y="1360"/>
                  </a:cubicBezTo>
                  <a:cubicBezTo>
                    <a:pt x="777" y="1362"/>
                    <a:pt x="777" y="1362"/>
                    <a:pt x="777" y="1362"/>
                  </a:cubicBezTo>
                  <a:cubicBezTo>
                    <a:pt x="777" y="1361"/>
                    <a:pt x="777" y="1361"/>
                    <a:pt x="777" y="1361"/>
                  </a:cubicBezTo>
                  <a:cubicBezTo>
                    <a:pt x="774" y="1362"/>
                    <a:pt x="774" y="1362"/>
                    <a:pt x="774" y="1362"/>
                  </a:cubicBezTo>
                  <a:cubicBezTo>
                    <a:pt x="772" y="1359"/>
                    <a:pt x="772" y="1359"/>
                    <a:pt x="772" y="1359"/>
                  </a:cubicBezTo>
                  <a:cubicBezTo>
                    <a:pt x="761" y="1359"/>
                    <a:pt x="761" y="1359"/>
                    <a:pt x="761" y="1359"/>
                  </a:cubicBezTo>
                  <a:cubicBezTo>
                    <a:pt x="757" y="1360"/>
                    <a:pt x="752" y="1360"/>
                    <a:pt x="749" y="1359"/>
                  </a:cubicBezTo>
                  <a:cubicBezTo>
                    <a:pt x="747" y="1358"/>
                    <a:pt x="747" y="1358"/>
                    <a:pt x="747" y="1358"/>
                  </a:cubicBezTo>
                  <a:cubicBezTo>
                    <a:pt x="746" y="1356"/>
                    <a:pt x="746" y="1356"/>
                    <a:pt x="746" y="1356"/>
                  </a:cubicBezTo>
                  <a:cubicBezTo>
                    <a:pt x="738" y="1359"/>
                    <a:pt x="738" y="1359"/>
                    <a:pt x="738" y="1359"/>
                  </a:cubicBezTo>
                  <a:cubicBezTo>
                    <a:pt x="738" y="1357"/>
                    <a:pt x="738" y="1357"/>
                    <a:pt x="738" y="1357"/>
                  </a:cubicBezTo>
                  <a:cubicBezTo>
                    <a:pt x="733" y="1358"/>
                    <a:pt x="733" y="1358"/>
                    <a:pt x="733" y="1358"/>
                  </a:cubicBezTo>
                  <a:cubicBezTo>
                    <a:pt x="732" y="1359"/>
                    <a:pt x="732" y="1359"/>
                    <a:pt x="732" y="1359"/>
                  </a:cubicBezTo>
                  <a:cubicBezTo>
                    <a:pt x="730" y="1359"/>
                    <a:pt x="730" y="1359"/>
                    <a:pt x="730" y="1359"/>
                  </a:cubicBezTo>
                  <a:cubicBezTo>
                    <a:pt x="730" y="1362"/>
                    <a:pt x="730" y="1362"/>
                    <a:pt x="730" y="1362"/>
                  </a:cubicBezTo>
                  <a:cubicBezTo>
                    <a:pt x="723" y="1360"/>
                    <a:pt x="723" y="1360"/>
                    <a:pt x="723" y="1360"/>
                  </a:cubicBezTo>
                  <a:cubicBezTo>
                    <a:pt x="723" y="1361"/>
                    <a:pt x="723" y="1361"/>
                    <a:pt x="723" y="1361"/>
                  </a:cubicBezTo>
                  <a:cubicBezTo>
                    <a:pt x="710" y="1361"/>
                    <a:pt x="710" y="1361"/>
                    <a:pt x="710" y="1361"/>
                  </a:cubicBezTo>
                  <a:cubicBezTo>
                    <a:pt x="710" y="1359"/>
                    <a:pt x="710" y="1359"/>
                    <a:pt x="710" y="1359"/>
                  </a:cubicBezTo>
                  <a:cubicBezTo>
                    <a:pt x="706" y="1359"/>
                    <a:pt x="706" y="1359"/>
                    <a:pt x="706" y="1359"/>
                  </a:cubicBezTo>
                  <a:cubicBezTo>
                    <a:pt x="699" y="1361"/>
                    <a:pt x="699" y="1361"/>
                    <a:pt x="699" y="1361"/>
                  </a:cubicBezTo>
                  <a:cubicBezTo>
                    <a:pt x="699" y="1362"/>
                    <a:pt x="699" y="1362"/>
                    <a:pt x="699" y="1362"/>
                  </a:cubicBezTo>
                  <a:cubicBezTo>
                    <a:pt x="696" y="1361"/>
                    <a:pt x="696" y="1361"/>
                    <a:pt x="696" y="1361"/>
                  </a:cubicBezTo>
                  <a:cubicBezTo>
                    <a:pt x="693" y="1362"/>
                    <a:pt x="693" y="1362"/>
                    <a:pt x="693" y="1362"/>
                  </a:cubicBezTo>
                  <a:cubicBezTo>
                    <a:pt x="693" y="1361"/>
                    <a:pt x="693" y="1361"/>
                    <a:pt x="693" y="1361"/>
                  </a:cubicBezTo>
                  <a:cubicBezTo>
                    <a:pt x="682" y="1358"/>
                    <a:pt x="682" y="1358"/>
                    <a:pt x="682" y="1358"/>
                  </a:cubicBezTo>
                  <a:cubicBezTo>
                    <a:pt x="681" y="1359"/>
                    <a:pt x="681" y="1359"/>
                    <a:pt x="680" y="1359"/>
                  </a:cubicBezTo>
                  <a:cubicBezTo>
                    <a:pt x="672" y="1362"/>
                    <a:pt x="672" y="1362"/>
                    <a:pt x="672" y="1362"/>
                  </a:cubicBezTo>
                  <a:cubicBezTo>
                    <a:pt x="672" y="1358"/>
                    <a:pt x="672" y="1358"/>
                    <a:pt x="672" y="1358"/>
                  </a:cubicBezTo>
                  <a:cubicBezTo>
                    <a:pt x="670" y="1358"/>
                    <a:pt x="670" y="1358"/>
                    <a:pt x="670" y="1358"/>
                  </a:cubicBezTo>
                  <a:cubicBezTo>
                    <a:pt x="670" y="1356"/>
                    <a:pt x="670" y="1356"/>
                    <a:pt x="670" y="1356"/>
                  </a:cubicBezTo>
                  <a:cubicBezTo>
                    <a:pt x="669" y="1356"/>
                    <a:pt x="669" y="1356"/>
                    <a:pt x="669" y="1356"/>
                  </a:cubicBezTo>
                  <a:cubicBezTo>
                    <a:pt x="668" y="1357"/>
                    <a:pt x="666" y="1357"/>
                    <a:pt x="665" y="1357"/>
                  </a:cubicBezTo>
                  <a:cubicBezTo>
                    <a:pt x="665" y="1357"/>
                    <a:pt x="664" y="1357"/>
                    <a:pt x="664" y="1357"/>
                  </a:cubicBezTo>
                  <a:cubicBezTo>
                    <a:pt x="659" y="1356"/>
                    <a:pt x="659" y="1356"/>
                    <a:pt x="659" y="1356"/>
                  </a:cubicBezTo>
                  <a:cubicBezTo>
                    <a:pt x="659" y="1356"/>
                    <a:pt x="659" y="1356"/>
                    <a:pt x="659" y="1356"/>
                  </a:cubicBezTo>
                  <a:cubicBezTo>
                    <a:pt x="653" y="1356"/>
                    <a:pt x="653" y="1356"/>
                    <a:pt x="653" y="1356"/>
                  </a:cubicBezTo>
                  <a:cubicBezTo>
                    <a:pt x="653" y="1355"/>
                    <a:pt x="653" y="1355"/>
                    <a:pt x="653" y="1355"/>
                  </a:cubicBezTo>
                  <a:cubicBezTo>
                    <a:pt x="646" y="1356"/>
                    <a:pt x="646" y="1356"/>
                    <a:pt x="646" y="1356"/>
                  </a:cubicBezTo>
                  <a:cubicBezTo>
                    <a:pt x="646" y="1357"/>
                    <a:pt x="646" y="1357"/>
                    <a:pt x="646" y="1357"/>
                  </a:cubicBezTo>
                  <a:cubicBezTo>
                    <a:pt x="637" y="1357"/>
                    <a:pt x="637" y="1357"/>
                    <a:pt x="637" y="1357"/>
                  </a:cubicBezTo>
                  <a:cubicBezTo>
                    <a:pt x="637" y="1360"/>
                    <a:pt x="637" y="1360"/>
                    <a:pt x="637" y="1360"/>
                  </a:cubicBezTo>
                  <a:cubicBezTo>
                    <a:pt x="630" y="1358"/>
                    <a:pt x="630" y="1358"/>
                    <a:pt x="630" y="1358"/>
                  </a:cubicBezTo>
                  <a:cubicBezTo>
                    <a:pt x="629" y="1361"/>
                    <a:pt x="629" y="1361"/>
                    <a:pt x="629" y="1361"/>
                  </a:cubicBezTo>
                  <a:cubicBezTo>
                    <a:pt x="625" y="1359"/>
                    <a:pt x="625" y="1359"/>
                    <a:pt x="625" y="1359"/>
                  </a:cubicBezTo>
                  <a:cubicBezTo>
                    <a:pt x="624" y="1362"/>
                    <a:pt x="624" y="1362"/>
                    <a:pt x="624" y="1362"/>
                  </a:cubicBezTo>
                  <a:cubicBezTo>
                    <a:pt x="618" y="1360"/>
                    <a:pt x="618" y="1360"/>
                    <a:pt x="618" y="1360"/>
                  </a:cubicBezTo>
                  <a:cubicBezTo>
                    <a:pt x="617" y="1361"/>
                    <a:pt x="615" y="1361"/>
                    <a:pt x="614" y="1360"/>
                  </a:cubicBezTo>
                  <a:cubicBezTo>
                    <a:pt x="613" y="1360"/>
                    <a:pt x="613" y="1360"/>
                    <a:pt x="613" y="1360"/>
                  </a:cubicBezTo>
                  <a:cubicBezTo>
                    <a:pt x="613" y="1361"/>
                    <a:pt x="612" y="1361"/>
                    <a:pt x="612" y="1361"/>
                  </a:cubicBezTo>
                  <a:cubicBezTo>
                    <a:pt x="609" y="1361"/>
                    <a:pt x="609" y="1361"/>
                    <a:pt x="609" y="1361"/>
                  </a:cubicBezTo>
                  <a:cubicBezTo>
                    <a:pt x="608" y="1361"/>
                    <a:pt x="608" y="1361"/>
                    <a:pt x="607" y="1361"/>
                  </a:cubicBezTo>
                  <a:cubicBezTo>
                    <a:pt x="593" y="1361"/>
                    <a:pt x="593" y="1361"/>
                    <a:pt x="593" y="1361"/>
                  </a:cubicBezTo>
                  <a:cubicBezTo>
                    <a:pt x="593" y="1359"/>
                    <a:pt x="593" y="1359"/>
                    <a:pt x="593" y="1359"/>
                  </a:cubicBezTo>
                  <a:cubicBezTo>
                    <a:pt x="591" y="1359"/>
                    <a:pt x="591" y="1359"/>
                    <a:pt x="591" y="1359"/>
                  </a:cubicBezTo>
                  <a:cubicBezTo>
                    <a:pt x="583" y="1363"/>
                    <a:pt x="583" y="1363"/>
                    <a:pt x="583" y="1363"/>
                  </a:cubicBezTo>
                  <a:cubicBezTo>
                    <a:pt x="583" y="1358"/>
                    <a:pt x="583" y="1358"/>
                    <a:pt x="583" y="1358"/>
                  </a:cubicBezTo>
                  <a:cubicBezTo>
                    <a:pt x="576" y="1360"/>
                    <a:pt x="576" y="1360"/>
                    <a:pt x="576" y="1360"/>
                  </a:cubicBezTo>
                  <a:cubicBezTo>
                    <a:pt x="576" y="1356"/>
                    <a:pt x="576" y="1356"/>
                    <a:pt x="576" y="1356"/>
                  </a:cubicBezTo>
                  <a:cubicBezTo>
                    <a:pt x="575" y="1356"/>
                    <a:pt x="575" y="1356"/>
                    <a:pt x="575" y="1356"/>
                  </a:cubicBezTo>
                  <a:cubicBezTo>
                    <a:pt x="575" y="1358"/>
                    <a:pt x="575" y="1358"/>
                    <a:pt x="575" y="1358"/>
                  </a:cubicBezTo>
                  <a:cubicBezTo>
                    <a:pt x="569" y="1358"/>
                    <a:pt x="569" y="1358"/>
                    <a:pt x="569" y="1358"/>
                  </a:cubicBezTo>
                  <a:cubicBezTo>
                    <a:pt x="569" y="1359"/>
                    <a:pt x="569" y="1359"/>
                    <a:pt x="569" y="1359"/>
                  </a:cubicBezTo>
                  <a:cubicBezTo>
                    <a:pt x="555" y="1359"/>
                    <a:pt x="555" y="1359"/>
                    <a:pt x="555" y="1359"/>
                  </a:cubicBezTo>
                  <a:cubicBezTo>
                    <a:pt x="555" y="1358"/>
                    <a:pt x="555" y="1358"/>
                    <a:pt x="555" y="1358"/>
                  </a:cubicBezTo>
                  <a:cubicBezTo>
                    <a:pt x="552" y="1358"/>
                    <a:pt x="552" y="1358"/>
                    <a:pt x="552" y="1358"/>
                  </a:cubicBezTo>
                  <a:cubicBezTo>
                    <a:pt x="551" y="1356"/>
                    <a:pt x="551" y="1356"/>
                    <a:pt x="551" y="1356"/>
                  </a:cubicBezTo>
                  <a:cubicBezTo>
                    <a:pt x="524" y="1359"/>
                    <a:pt x="524" y="1359"/>
                    <a:pt x="524" y="1359"/>
                  </a:cubicBezTo>
                  <a:cubicBezTo>
                    <a:pt x="524" y="1358"/>
                    <a:pt x="524" y="1358"/>
                    <a:pt x="524" y="1358"/>
                  </a:cubicBezTo>
                  <a:cubicBezTo>
                    <a:pt x="522" y="1357"/>
                    <a:pt x="520" y="1357"/>
                    <a:pt x="518" y="1357"/>
                  </a:cubicBezTo>
                  <a:cubicBezTo>
                    <a:pt x="517" y="1359"/>
                    <a:pt x="517" y="1359"/>
                    <a:pt x="517" y="1359"/>
                  </a:cubicBezTo>
                  <a:cubicBezTo>
                    <a:pt x="512" y="1358"/>
                    <a:pt x="512" y="1358"/>
                    <a:pt x="512" y="1358"/>
                  </a:cubicBezTo>
                  <a:cubicBezTo>
                    <a:pt x="511" y="1361"/>
                    <a:pt x="511" y="1361"/>
                    <a:pt x="511" y="1361"/>
                  </a:cubicBezTo>
                  <a:cubicBezTo>
                    <a:pt x="505" y="1358"/>
                    <a:pt x="505" y="1358"/>
                    <a:pt x="505" y="1358"/>
                  </a:cubicBezTo>
                  <a:cubicBezTo>
                    <a:pt x="504" y="1358"/>
                    <a:pt x="504" y="1358"/>
                    <a:pt x="504" y="1358"/>
                  </a:cubicBezTo>
                  <a:cubicBezTo>
                    <a:pt x="504" y="1359"/>
                    <a:pt x="504" y="1359"/>
                    <a:pt x="504" y="1359"/>
                  </a:cubicBezTo>
                  <a:cubicBezTo>
                    <a:pt x="500" y="1359"/>
                    <a:pt x="500" y="1359"/>
                    <a:pt x="500" y="1359"/>
                  </a:cubicBezTo>
                  <a:cubicBezTo>
                    <a:pt x="496" y="1360"/>
                    <a:pt x="496" y="1360"/>
                    <a:pt x="496" y="1360"/>
                  </a:cubicBezTo>
                  <a:cubicBezTo>
                    <a:pt x="496" y="1361"/>
                    <a:pt x="496" y="1361"/>
                    <a:pt x="496" y="1361"/>
                  </a:cubicBezTo>
                  <a:cubicBezTo>
                    <a:pt x="488" y="1361"/>
                    <a:pt x="488" y="1361"/>
                    <a:pt x="488" y="1361"/>
                  </a:cubicBezTo>
                  <a:cubicBezTo>
                    <a:pt x="488" y="1363"/>
                    <a:pt x="488" y="1363"/>
                    <a:pt x="488" y="1363"/>
                  </a:cubicBezTo>
                  <a:cubicBezTo>
                    <a:pt x="480" y="1361"/>
                    <a:pt x="480" y="1361"/>
                    <a:pt x="480" y="1361"/>
                  </a:cubicBezTo>
                  <a:cubicBezTo>
                    <a:pt x="479" y="1363"/>
                    <a:pt x="479" y="1363"/>
                    <a:pt x="479" y="1363"/>
                  </a:cubicBezTo>
                  <a:cubicBezTo>
                    <a:pt x="468" y="1363"/>
                    <a:pt x="468" y="1363"/>
                    <a:pt x="468" y="1363"/>
                  </a:cubicBezTo>
                  <a:cubicBezTo>
                    <a:pt x="468" y="1362"/>
                    <a:pt x="468" y="1362"/>
                    <a:pt x="468" y="1362"/>
                  </a:cubicBezTo>
                  <a:cubicBezTo>
                    <a:pt x="467" y="1362"/>
                    <a:pt x="467" y="1362"/>
                    <a:pt x="467" y="1362"/>
                  </a:cubicBezTo>
                  <a:cubicBezTo>
                    <a:pt x="463" y="1362"/>
                    <a:pt x="463" y="1362"/>
                    <a:pt x="463" y="1362"/>
                  </a:cubicBezTo>
                  <a:cubicBezTo>
                    <a:pt x="463" y="1361"/>
                    <a:pt x="463" y="1361"/>
                    <a:pt x="463" y="1361"/>
                  </a:cubicBezTo>
                  <a:cubicBezTo>
                    <a:pt x="453" y="1360"/>
                    <a:pt x="453" y="1360"/>
                    <a:pt x="453" y="1360"/>
                  </a:cubicBezTo>
                  <a:cubicBezTo>
                    <a:pt x="453" y="1362"/>
                    <a:pt x="453" y="1362"/>
                    <a:pt x="453" y="1362"/>
                  </a:cubicBezTo>
                  <a:cubicBezTo>
                    <a:pt x="447" y="1359"/>
                    <a:pt x="447" y="1359"/>
                    <a:pt x="447" y="1359"/>
                  </a:cubicBezTo>
                  <a:cubicBezTo>
                    <a:pt x="447" y="1359"/>
                    <a:pt x="447" y="1359"/>
                    <a:pt x="447" y="1359"/>
                  </a:cubicBezTo>
                  <a:cubicBezTo>
                    <a:pt x="443" y="1359"/>
                    <a:pt x="443" y="1359"/>
                    <a:pt x="443" y="1359"/>
                  </a:cubicBezTo>
                  <a:cubicBezTo>
                    <a:pt x="443" y="1359"/>
                    <a:pt x="443" y="1359"/>
                    <a:pt x="443" y="1359"/>
                  </a:cubicBezTo>
                  <a:cubicBezTo>
                    <a:pt x="443" y="1361"/>
                    <a:pt x="443" y="1361"/>
                    <a:pt x="443" y="1361"/>
                  </a:cubicBezTo>
                  <a:cubicBezTo>
                    <a:pt x="437" y="1359"/>
                    <a:pt x="437" y="1359"/>
                    <a:pt x="437" y="1359"/>
                  </a:cubicBezTo>
                  <a:cubicBezTo>
                    <a:pt x="431" y="1359"/>
                    <a:pt x="431" y="1359"/>
                    <a:pt x="431" y="1359"/>
                  </a:cubicBezTo>
                  <a:cubicBezTo>
                    <a:pt x="431" y="1361"/>
                    <a:pt x="431" y="1361"/>
                    <a:pt x="431" y="1361"/>
                  </a:cubicBezTo>
                  <a:cubicBezTo>
                    <a:pt x="422" y="1361"/>
                    <a:pt x="422" y="1361"/>
                    <a:pt x="422" y="1361"/>
                  </a:cubicBezTo>
                  <a:cubicBezTo>
                    <a:pt x="422" y="1360"/>
                    <a:pt x="422" y="1360"/>
                    <a:pt x="422" y="1360"/>
                  </a:cubicBezTo>
                  <a:cubicBezTo>
                    <a:pt x="421" y="1360"/>
                    <a:pt x="421" y="1360"/>
                    <a:pt x="420" y="1361"/>
                  </a:cubicBezTo>
                  <a:cubicBezTo>
                    <a:pt x="420" y="1361"/>
                    <a:pt x="419" y="1361"/>
                    <a:pt x="419" y="1361"/>
                  </a:cubicBezTo>
                  <a:cubicBezTo>
                    <a:pt x="418" y="1362"/>
                    <a:pt x="418" y="1362"/>
                    <a:pt x="418" y="1362"/>
                  </a:cubicBezTo>
                  <a:cubicBezTo>
                    <a:pt x="417" y="1362"/>
                    <a:pt x="417" y="1362"/>
                    <a:pt x="417" y="1362"/>
                  </a:cubicBezTo>
                  <a:cubicBezTo>
                    <a:pt x="416" y="1363"/>
                    <a:pt x="414" y="1364"/>
                    <a:pt x="412" y="1365"/>
                  </a:cubicBezTo>
                  <a:cubicBezTo>
                    <a:pt x="403" y="1367"/>
                    <a:pt x="403" y="1367"/>
                    <a:pt x="403" y="1367"/>
                  </a:cubicBezTo>
                  <a:cubicBezTo>
                    <a:pt x="403" y="1361"/>
                    <a:pt x="403" y="1361"/>
                    <a:pt x="403" y="1361"/>
                  </a:cubicBezTo>
                  <a:cubicBezTo>
                    <a:pt x="398" y="1361"/>
                    <a:pt x="398" y="1361"/>
                    <a:pt x="398" y="1361"/>
                  </a:cubicBezTo>
                  <a:cubicBezTo>
                    <a:pt x="398" y="1362"/>
                    <a:pt x="398" y="1362"/>
                    <a:pt x="398" y="1362"/>
                  </a:cubicBezTo>
                  <a:cubicBezTo>
                    <a:pt x="392" y="1361"/>
                    <a:pt x="392" y="1361"/>
                    <a:pt x="392" y="1361"/>
                  </a:cubicBezTo>
                  <a:cubicBezTo>
                    <a:pt x="387" y="1361"/>
                    <a:pt x="387" y="1361"/>
                    <a:pt x="387" y="1361"/>
                  </a:cubicBezTo>
                  <a:cubicBezTo>
                    <a:pt x="387" y="1360"/>
                    <a:pt x="387" y="1360"/>
                    <a:pt x="387" y="1360"/>
                  </a:cubicBezTo>
                  <a:cubicBezTo>
                    <a:pt x="385" y="1359"/>
                    <a:pt x="385" y="1359"/>
                    <a:pt x="385" y="1359"/>
                  </a:cubicBezTo>
                  <a:cubicBezTo>
                    <a:pt x="385" y="1360"/>
                    <a:pt x="385" y="1360"/>
                    <a:pt x="385" y="1360"/>
                  </a:cubicBezTo>
                  <a:cubicBezTo>
                    <a:pt x="382" y="1361"/>
                    <a:pt x="378" y="1362"/>
                    <a:pt x="374" y="1362"/>
                  </a:cubicBezTo>
                  <a:cubicBezTo>
                    <a:pt x="373" y="1362"/>
                    <a:pt x="371" y="1362"/>
                    <a:pt x="370" y="1362"/>
                  </a:cubicBezTo>
                  <a:cubicBezTo>
                    <a:pt x="367" y="1361"/>
                    <a:pt x="367" y="1361"/>
                    <a:pt x="367" y="1361"/>
                  </a:cubicBezTo>
                  <a:cubicBezTo>
                    <a:pt x="361" y="1361"/>
                    <a:pt x="361" y="1361"/>
                    <a:pt x="361" y="1361"/>
                  </a:cubicBezTo>
                  <a:cubicBezTo>
                    <a:pt x="361" y="1358"/>
                    <a:pt x="361" y="1358"/>
                    <a:pt x="361" y="1358"/>
                  </a:cubicBezTo>
                  <a:cubicBezTo>
                    <a:pt x="357" y="1357"/>
                    <a:pt x="357" y="1357"/>
                    <a:pt x="357" y="1357"/>
                  </a:cubicBezTo>
                  <a:cubicBezTo>
                    <a:pt x="355" y="1358"/>
                    <a:pt x="355" y="1358"/>
                    <a:pt x="355" y="1358"/>
                  </a:cubicBezTo>
                  <a:cubicBezTo>
                    <a:pt x="352" y="1359"/>
                    <a:pt x="348" y="1358"/>
                    <a:pt x="345" y="1358"/>
                  </a:cubicBezTo>
                  <a:cubicBezTo>
                    <a:pt x="344" y="1359"/>
                    <a:pt x="344" y="1359"/>
                    <a:pt x="344" y="1359"/>
                  </a:cubicBezTo>
                  <a:cubicBezTo>
                    <a:pt x="340" y="1359"/>
                    <a:pt x="340" y="1359"/>
                    <a:pt x="340" y="1359"/>
                  </a:cubicBezTo>
                  <a:cubicBezTo>
                    <a:pt x="340" y="1362"/>
                    <a:pt x="340" y="1362"/>
                    <a:pt x="340" y="1362"/>
                  </a:cubicBezTo>
                  <a:cubicBezTo>
                    <a:pt x="333" y="1361"/>
                    <a:pt x="333" y="1361"/>
                    <a:pt x="333" y="1361"/>
                  </a:cubicBezTo>
                  <a:cubicBezTo>
                    <a:pt x="321" y="1361"/>
                    <a:pt x="321" y="1361"/>
                    <a:pt x="321" y="1361"/>
                  </a:cubicBezTo>
                  <a:cubicBezTo>
                    <a:pt x="311" y="1364"/>
                    <a:pt x="311" y="1364"/>
                    <a:pt x="311" y="1364"/>
                  </a:cubicBezTo>
                  <a:cubicBezTo>
                    <a:pt x="311" y="1362"/>
                    <a:pt x="311" y="1362"/>
                    <a:pt x="311" y="1362"/>
                  </a:cubicBezTo>
                  <a:cubicBezTo>
                    <a:pt x="309" y="1362"/>
                    <a:pt x="307" y="1362"/>
                    <a:pt x="305" y="1361"/>
                  </a:cubicBezTo>
                  <a:cubicBezTo>
                    <a:pt x="303" y="1361"/>
                    <a:pt x="303" y="1361"/>
                    <a:pt x="303" y="1361"/>
                  </a:cubicBezTo>
                  <a:cubicBezTo>
                    <a:pt x="302" y="1358"/>
                    <a:pt x="302" y="1358"/>
                    <a:pt x="302" y="1358"/>
                  </a:cubicBezTo>
                  <a:cubicBezTo>
                    <a:pt x="301" y="1359"/>
                    <a:pt x="301" y="1359"/>
                    <a:pt x="300" y="1359"/>
                  </a:cubicBezTo>
                  <a:cubicBezTo>
                    <a:pt x="299" y="1359"/>
                    <a:pt x="299" y="1359"/>
                    <a:pt x="299" y="1359"/>
                  </a:cubicBezTo>
                  <a:cubicBezTo>
                    <a:pt x="293" y="1359"/>
                    <a:pt x="293" y="1359"/>
                    <a:pt x="293" y="1359"/>
                  </a:cubicBezTo>
                  <a:cubicBezTo>
                    <a:pt x="287" y="1361"/>
                    <a:pt x="287" y="1361"/>
                    <a:pt x="287" y="1361"/>
                  </a:cubicBezTo>
                  <a:cubicBezTo>
                    <a:pt x="286" y="1359"/>
                    <a:pt x="286" y="1359"/>
                    <a:pt x="286" y="1359"/>
                  </a:cubicBezTo>
                  <a:cubicBezTo>
                    <a:pt x="280" y="1359"/>
                    <a:pt x="280" y="1359"/>
                    <a:pt x="280" y="1359"/>
                  </a:cubicBezTo>
                  <a:cubicBezTo>
                    <a:pt x="280" y="1357"/>
                    <a:pt x="280" y="1357"/>
                    <a:pt x="280" y="1357"/>
                  </a:cubicBezTo>
                  <a:cubicBezTo>
                    <a:pt x="279" y="1357"/>
                    <a:pt x="279" y="1357"/>
                    <a:pt x="279" y="1357"/>
                  </a:cubicBezTo>
                  <a:cubicBezTo>
                    <a:pt x="279" y="1360"/>
                    <a:pt x="279" y="1360"/>
                    <a:pt x="279" y="1360"/>
                  </a:cubicBezTo>
                  <a:cubicBezTo>
                    <a:pt x="269" y="1357"/>
                    <a:pt x="269" y="1357"/>
                    <a:pt x="269" y="1357"/>
                  </a:cubicBezTo>
                  <a:cubicBezTo>
                    <a:pt x="264" y="1359"/>
                    <a:pt x="262" y="1359"/>
                    <a:pt x="260" y="1359"/>
                  </a:cubicBezTo>
                  <a:cubicBezTo>
                    <a:pt x="258" y="1359"/>
                    <a:pt x="258" y="1359"/>
                    <a:pt x="258" y="1359"/>
                  </a:cubicBezTo>
                  <a:cubicBezTo>
                    <a:pt x="254" y="1360"/>
                    <a:pt x="251" y="1359"/>
                    <a:pt x="249" y="1358"/>
                  </a:cubicBezTo>
                  <a:cubicBezTo>
                    <a:pt x="247" y="1358"/>
                    <a:pt x="247" y="1358"/>
                    <a:pt x="247" y="1358"/>
                  </a:cubicBezTo>
                  <a:cubicBezTo>
                    <a:pt x="239" y="1362"/>
                    <a:pt x="239" y="1362"/>
                    <a:pt x="239" y="1362"/>
                  </a:cubicBezTo>
                  <a:cubicBezTo>
                    <a:pt x="239" y="1358"/>
                    <a:pt x="239" y="1358"/>
                    <a:pt x="239" y="1358"/>
                  </a:cubicBezTo>
                  <a:cubicBezTo>
                    <a:pt x="232" y="1358"/>
                    <a:pt x="232" y="1358"/>
                    <a:pt x="232" y="1358"/>
                  </a:cubicBezTo>
                  <a:cubicBezTo>
                    <a:pt x="231" y="1359"/>
                    <a:pt x="230" y="1359"/>
                    <a:pt x="228" y="1359"/>
                  </a:cubicBezTo>
                  <a:cubicBezTo>
                    <a:pt x="227" y="1359"/>
                    <a:pt x="227" y="1359"/>
                    <a:pt x="227" y="1359"/>
                  </a:cubicBezTo>
                  <a:cubicBezTo>
                    <a:pt x="222" y="1359"/>
                    <a:pt x="222" y="1359"/>
                    <a:pt x="222" y="1359"/>
                  </a:cubicBezTo>
                  <a:cubicBezTo>
                    <a:pt x="222" y="1358"/>
                    <a:pt x="222" y="1358"/>
                    <a:pt x="222" y="1358"/>
                  </a:cubicBezTo>
                  <a:cubicBezTo>
                    <a:pt x="220" y="1358"/>
                    <a:pt x="220" y="1358"/>
                    <a:pt x="220" y="1358"/>
                  </a:cubicBezTo>
                  <a:cubicBezTo>
                    <a:pt x="220" y="1356"/>
                    <a:pt x="220" y="1356"/>
                    <a:pt x="220" y="1356"/>
                  </a:cubicBezTo>
                  <a:cubicBezTo>
                    <a:pt x="218" y="1356"/>
                    <a:pt x="216" y="1356"/>
                    <a:pt x="215" y="1356"/>
                  </a:cubicBezTo>
                  <a:cubicBezTo>
                    <a:pt x="215" y="1362"/>
                    <a:pt x="215" y="1362"/>
                    <a:pt x="215" y="1362"/>
                  </a:cubicBezTo>
                  <a:cubicBezTo>
                    <a:pt x="207" y="1358"/>
                    <a:pt x="207" y="1358"/>
                    <a:pt x="207" y="1358"/>
                  </a:cubicBezTo>
                  <a:cubicBezTo>
                    <a:pt x="205" y="1358"/>
                    <a:pt x="205" y="1358"/>
                    <a:pt x="205" y="1358"/>
                  </a:cubicBezTo>
                  <a:cubicBezTo>
                    <a:pt x="205" y="1359"/>
                    <a:pt x="205" y="1359"/>
                    <a:pt x="205" y="1359"/>
                  </a:cubicBezTo>
                  <a:cubicBezTo>
                    <a:pt x="198" y="1359"/>
                    <a:pt x="198" y="1359"/>
                    <a:pt x="198" y="1359"/>
                  </a:cubicBezTo>
                  <a:cubicBezTo>
                    <a:pt x="198" y="1361"/>
                    <a:pt x="198" y="1361"/>
                    <a:pt x="198" y="1361"/>
                  </a:cubicBezTo>
                  <a:cubicBezTo>
                    <a:pt x="194" y="1361"/>
                    <a:pt x="194" y="1361"/>
                    <a:pt x="194" y="1361"/>
                  </a:cubicBezTo>
                  <a:cubicBezTo>
                    <a:pt x="192" y="1364"/>
                    <a:pt x="192" y="1364"/>
                    <a:pt x="192" y="1364"/>
                  </a:cubicBezTo>
                  <a:cubicBezTo>
                    <a:pt x="182" y="1361"/>
                    <a:pt x="182" y="1361"/>
                    <a:pt x="182" y="1361"/>
                  </a:cubicBezTo>
                  <a:cubicBezTo>
                    <a:pt x="181" y="1362"/>
                    <a:pt x="181" y="1362"/>
                    <a:pt x="181" y="1362"/>
                  </a:cubicBezTo>
                  <a:cubicBezTo>
                    <a:pt x="175" y="1363"/>
                    <a:pt x="170" y="1360"/>
                    <a:pt x="166" y="1359"/>
                  </a:cubicBezTo>
                  <a:cubicBezTo>
                    <a:pt x="166" y="1358"/>
                    <a:pt x="165" y="1358"/>
                    <a:pt x="164" y="1358"/>
                  </a:cubicBezTo>
                  <a:cubicBezTo>
                    <a:pt x="164" y="1358"/>
                    <a:pt x="163" y="1358"/>
                    <a:pt x="163" y="1358"/>
                  </a:cubicBezTo>
                  <a:cubicBezTo>
                    <a:pt x="162" y="1359"/>
                    <a:pt x="160" y="1359"/>
                    <a:pt x="159" y="1359"/>
                  </a:cubicBezTo>
                  <a:cubicBezTo>
                    <a:pt x="153" y="1360"/>
                    <a:pt x="153" y="1360"/>
                    <a:pt x="153" y="1360"/>
                  </a:cubicBezTo>
                  <a:cubicBezTo>
                    <a:pt x="153" y="1359"/>
                    <a:pt x="153" y="1359"/>
                    <a:pt x="153" y="1359"/>
                  </a:cubicBezTo>
                  <a:cubicBezTo>
                    <a:pt x="152" y="1358"/>
                    <a:pt x="152" y="1358"/>
                    <a:pt x="152" y="1358"/>
                  </a:cubicBezTo>
                  <a:cubicBezTo>
                    <a:pt x="146" y="1358"/>
                    <a:pt x="146" y="1358"/>
                    <a:pt x="146" y="1358"/>
                  </a:cubicBezTo>
                  <a:cubicBezTo>
                    <a:pt x="145" y="1358"/>
                    <a:pt x="144" y="1358"/>
                    <a:pt x="144" y="1358"/>
                  </a:cubicBezTo>
                  <a:cubicBezTo>
                    <a:pt x="142" y="1358"/>
                    <a:pt x="142" y="1358"/>
                    <a:pt x="142" y="1358"/>
                  </a:cubicBezTo>
                  <a:cubicBezTo>
                    <a:pt x="142" y="1358"/>
                    <a:pt x="142" y="1358"/>
                    <a:pt x="142" y="1358"/>
                  </a:cubicBezTo>
                  <a:cubicBezTo>
                    <a:pt x="141" y="1358"/>
                    <a:pt x="141" y="1357"/>
                    <a:pt x="140" y="1357"/>
                  </a:cubicBezTo>
                  <a:cubicBezTo>
                    <a:pt x="140" y="1357"/>
                    <a:pt x="140" y="1357"/>
                    <a:pt x="139" y="1357"/>
                  </a:cubicBezTo>
                  <a:cubicBezTo>
                    <a:pt x="139" y="1357"/>
                    <a:pt x="138" y="1358"/>
                    <a:pt x="136" y="1358"/>
                  </a:cubicBezTo>
                  <a:cubicBezTo>
                    <a:pt x="135" y="1361"/>
                    <a:pt x="135" y="1361"/>
                    <a:pt x="135" y="1361"/>
                  </a:cubicBezTo>
                  <a:cubicBezTo>
                    <a:pt x="130" y="1359"/>
                    <a:pt x="130" y="1359"/>
                    <a:pt x="130" y="1359"/>
                  </a:cubicBezTo>
                  <a:cubicBezTo>
                    <a:pt x="129" y="1360"/>
                    <a:pt x="128" y="1360"/>
                    <a:pt x="126" y="1361"/>
                  </a:cubicBezTo>
                  <a:cubicBezTo>
                    <a:pt x="125" y="1361"/>
                    <a:pt x="125" y="1361"/>
                    <a:pt x="125" y="1361"/>
                  </a:cubicBezTo>
                  <a:cubicBezTo>
                    <a:pt x="124" y="1362"/>
                    <a:pt x="124" y="1362"/>
                    <a:pt x="124" y="1362"/>
                  </a:cubicBezTo>
                  <a:cubicBezTo>
                    <a:pt x="121" y="1361"/>
                    <a:pt x="121" y="1361"/>
                    <a:pt x="121" y="1361"/>
                  </a:cubicBezTo>
                  <a:cubicBezTo>
                    <a:pt x="120" y="1361"/>
                    <a:pt x="120" y="1361"/>
                    <a:pt x="120" y="1361"/>
                  </a:cubicBezTo>
                  <a:cubicBezTo>
                    <a:pt x="120" y="1361"/>
                    <a:pt x="120" y="1361"/>
                    <a:pt x="120" y="1361"/>
                  </a:cubicBezTo>
                  <a:cubicBezTo>
                    <a:pt x="106" y="1361"/>
                    <a:pt x="106" y="1361"/>
                    <a:pt x="106" y="1361"/>
                  </a:cubicBezTo>
                  <a:cubicBezTo>
                    <a:pt x="106" y="1359"/>
                    <a:pt x="106" y="1359"/>
                    <a:pt x="106" y="1359"/>
                  </a:cubicBezTo>
                  <a:cubicBezTo>
                    <a:pt x="104" y="1356"/>
                    <a:pt x="104" y="1356"/>
                    <a:pt x="104" y="1356"/>
                  </a:cubicBezTo>
                  <a:cubicBezTo>
                    <a:pt x="102" y="1356"/>
                    <a:pt x="102" y="1356"/>
                    <a:pt x="102" y="1356"/>
                  </a:cubicBezTo>
                  <a:cubicBezTo>
                    <a:pt x="99" y="1356"/>
                    <a:pt x="97" y="1356"/>
                    <a:pt x="95" y="1356"/>
                  </a:cubicBezTo>
                  <a:cubicBezTo>
                    <a:pt x="93" y="1356"/>
                    <a:pt x="91" y="1356"/>
                    <a:pt x="89" y="1356"/>
                  </a:cubicBezTo>
                  <a:cubicBezTo>
                    <a:pt x="89" y="1358"/>
                    <a:pt x="89" y="1358"/>
                    <a:pt x="89" y="1358"/>
                  </a:cubicBezTo>
                  <a:cubicBezTo>
                    <a:pt x="72" y="1358"/>
                    <a:pt x="72" y="1358"/>
                    <a:pt x="72" y="1358"/>
                  </a:cubicBezTo>
                  <a:cubicBezTo>
                    <a:pt x="72" y="1358"/>
                    <a:pt x="72" y="1358"/>
                    <a:pt x="72" y="1358"/>
                  </a:cubicBezTo>
                  <a:cubicBezTo>
                    <a:pt x="71" y="1359"/>
                    <a:pt x="71" y="1359"/>
                    <a:pt x="71" y="1359"/>
                  </a:cubicBezTo>
                  <a:cubicBezTo>
                    <a:pt x="66" y="1358"/>
                    <a:pt x="66" y="1358"/>
                    <a:pt x="66" y="1358"/>
                  </a:cubicBezTo>
                  <a:cubicBezTo>
                    <a:pt x="63" y="1357"/>
                    <a:pt x="61" y="1357"/>
                    <a:pt x="59" y="1357"/>
                  </a:cubicBezTo>
                  <a:cubicBezTo>
                    <a:pt x="59" y="1358"/>
                    <a:pt x="59" y="1358"/>
                    <a:pt x="59" y="1358"/>
                  </a:cubicBezTo>
                  <a:cubicBezTo>
                    <a:pt x="52" y="1358"/>
                    <a:pt x="52" y="1358"/>
                    <a:pt x="52" y="1358"/>
                  </a:cubicBezTo>
                  <a:cubicBezTo>
                    <a:pt x="52" y="1359"/>
                    <a:pt x="52" y="1359"/>
                    <a:pt x="52" y="1359"/>
                  </a:cubicBezTo>
                  <a:cubicBezTo>
                    <a:pt x="42" y="1359"/>
                    <a:pt x="42" y="1359"/>
                    <a:pt x="42" y="1359"/>
                  </a:cubicBezTo>
                  <a:cubicBezTo>
                    <a:pt x="42" y="1361"/>
                    <a:pt x="42" y="1361"/>
                    <a:pt x="42" y="1361"/>
                  </a:cubicBezTo>
                  <a:cubicBezTo>
                    <a:pt x="32" y="1361"/>
                    <a:pt x="32" y="1361"/>
                    <a:pt x="32" y="1361"/>
                  </a:cubicBezTo>
                  <a:cubicBezTo>
                    <a:pt x="32" y="1363"/>
                    <a:pt x="32" y="1363"/>
                    <a:pt x="32" y="1363"/>
                  </a:cubicBezTo>
                  <a:cubicBezTo>
                    <a:pt x="25" y="1359"/>
                    <a:pt x="25" y="1359"/>
                    <a:pt x="25" y="1359"/>
                  </a:cubicBezTo>
                  <a:cubicBezTo>
                    <a:pt x="15" y="1359"/>
                    <a:pt x="15" y="1359"/>
                    <a:pt x="15" y="1359"/>
                  </a:cubicBezTo>
                  <a:cubicBezTo>
                    <a:pt x="15" y="1358"/>
                    <a:pt x="15" y="1358"/>
                    <a:pt x="15" y="1358"/>
                  </a:cubicBezTo>
                  <a:cubicBezTo>
                    <a:pt x="9" y="1360"/>
                    <a:pt x="9" y="1360"/>
                    <a:pt x="9" y="1360"/>
                  </a:cubicBezTo>
                  <a:cubicBezTo>
                    <a:pt x="9" y="1346"/>
                    <a:pt x="9" y="1346"/>
                    <a:pt x="9" y="1346"/>
                  </a:cubicBezTo>
                  <a:cubicBezTo>
                    <a:pt x="9" y="1344"/>
                    <a:pt x="9" y="1343"/>
                    <a:pt x="10" y="1342"/>
                  </a:cubicBezTo>
                  <a:cubicBezTo>
                    <a:pt x="9" y="1327"/>
                    <a:pt x="9" y="1327"/>
                    <a:pt x="9" y="1327"/>
                  </a:cubicBezTo>
                  <a:cubicBezTo>
                    <a:pt x="7" y="1327"/>
                    <a:pt x="7" y="1327"/>
                    <a:pt x="7" y="1327"/>
                  </a:cubicBezTo>
                  <a:cubicBezTo>
                    <a:pt x="7" y="1317"/>
                    <a:pt x="7" y="1317"/>
                    <a:pt x="7" y="1317"/>
                  </a:cubicBezTo>
                  <a:cubicBezTo>
                    <a:pt x="3" y="1317"/>
                    <a:pt x="3" y="1317"/>
                    <a:pt x="3" y="1317"/>
                  </a:cubicBezTo>
                  <a:cubicBezTo>
                    <a:pt x="6" y="1310"/>
                    <a:pt x="6" y="1310"/>
                    <a:pt x="6" y="1310"/>
                  </a:cubicBezTo>
                  <a:cubicBezTo>
                    <a:pt x="5" y="1309"/>
                    <a:pt x="5" y="1308"/>
                    <a:pt x="4" y="1307"/>
                  </a:cubicBezTo>
                  <a:cubicBezTo>
                    <a:pt x="0" y="1301"/>
                    <a:pt x="0" y="1301"/>
                    <a:pt x="0" y="1301"/>
                  </a:cubicBezTo>
                  <a:cubicBezTo>
                    <a:pt x="6" y="1298"/>
                    <a:pt x="6" y="1298"/>
                    <a:pt x="6" y="1298"/>
                  </a:cubicBezTo>
                  <a:cubicBezTo>
                    <a:pt x="6" y="1296"/>
                    <a:pt x="6" y="1296"/>
                    <a:pt x="6" y="1296"/>
                  </a:cubicBezTo>
                  <a:cubicBezTo>
                    <a:pt x="8" y="1295"/>
                    <a:pt x="8" y="1295"/>
                    <a:pt x="8" y="1295"/>
                  </a:cubicBezTo>
                  <a:cubicBezTo>
                    <a:pt x="8" y="1295"/>
                    <a:pt x="8" y="1295"/>
                    <a:pt x="8" y="1295"/>
                  </a:cubicBezTo>
                  <a:cubicBezTo>
                    <a:pt x="7" y="1293"/>
                    <a:pt x="6" y="1290"/>
                    <a:pt x="6" y="1287"/>
                  </a:cubicBezTo>
                  <a:cubicBezTo>
                    <a:pt x="8" y="1282"/>
                    <a:pt x="8" y="1282"/>
                    <a:pt x="8" y="1282"/>
                  </a:cubicBezTo>
                  <a:cubicBezTo>
                    <a:pt x="6" y="1279"/>
                    <a:pt x="5" y="1275"/>
                    <a:pt x="7" y="1271"/>
                  </a:cubicBezTo>
                  <a:cubicBezTo>
                    <a:pt x="7" y="1269"/>
                    <a:pt x="7" y="1269"/>
                    <a:pt x="7" y="1269"/>
                  </a:cubicBezTo>
                  <a:cubicBezTo>
                    <a:pt x="7" y="1261"/>
                    <a:pt x="7" y="1261"/>
                    <a:pt x="7" y="1261"/>
                  </a:cubicBezTo>
                  <a:cubicBezTo>
                    <a:pt x="8" y="1261"/>
                    <a:pt x="8" y="1261"/>
                    <a:pt x="8" y="1261"/>
                  </a:cubicBezTo>
                  <a:cubicBezTo>
                    <a:pt x="4" y="1251"/>
                    <a:pt x="4" y="1251"/>
                    <a:pt x="4" y="1251"/>
                  </a:cubicBezTo>
                  <a:cubicBezTo>
                    <a:pt x="9" y="1251"/>
                    <a:pt x="9" y="1251"/>
                    <a:pt x="9" y="1251"/>
                  </a:cubicBezTo>
                  <a:cubicBezTo>
                    <a:pt x="9" y="1249"/>
                    <a:pt x="9" y="1249"/>
                    <a:pt x="9" y="1249"/>
                  </a:cubicBezTo>
                  <a:cubicBezTo>
                    <a:pt x="7" y="1247"/>
                    <a:pt x="7" y="1244"/>
                    <a:pt x="8" y="1243"/>
                  </a:cubicBezTo>
                  <a:cubicBezTo>
                    <a:pt x="8" y="1238"/>
                    <a:pt x="8" y="1238"/>
                    <a:pt x="8" y="1238"/>
                  </a:cubicBezTo>
                  <a:cubicBezTo>
                    <a:pt x="9" y="1238"/>
                    <a:pt x="9" y="1238"/>
                    <a:pt x="9" y="1238"/>
                  </a:cubicBezTo>
                  <a:cubicBezTo>
                    <a:pt x="9" y="1233"/>
                    <a:pt x="9" y="1233"/>
                    <a:pt x="9" y="1233"/>
                  </a:cubicBezTo>
                  <a:cubicBezTo>
                    <a:pt x="7" y="1233"/>
                    <a:pt x="7" y="1233"/>
                    <a:pt x="7" y="1233"/>
                  </a:cubicBezTo>
                  <a:cubicBezTo>
                    <a:pt x="7" y="1226"/>
                    <a:pt x="7" y="1226"/>
                    <a:pt x="7" y="1226"/>
                  </a:cubicBezTo>
                  <a:cubicBezTo>
                    <a:pt x="4" y="1226"/>
                    <a:pt x="4" y="1226"/>
                    <a:pt x="4" y="1226"/>
                  </a:cubicBezTo>
                  <a:cubicBezTo>
                    <a:pt x="8" y="1216"/>
                    <a:pt x="8" y="1216"/>
                    <a:pt x="8" y="1216"/>
                  </a:cubicBezTo>
                  <a:cubicBezTo>
                    <a:pt x="8" y="1210"/>
                    <a:pt x="8" y="1210"/>
                    <a:pt x="8" y="1210"/>
                  </a:cubicBezTo>
                  <a:cubicBezTo>
                    <a:pt x="6" y="1210"/>
                    <a:pt x="6" y="1210"/>
                    <a:pt x="6" y="1210"/>
                  </a:cubicBezTo>
                  <a:cubicBezTo>
                    <a:pt x="6" y="1201"/>
                    <a:pt x="6" y="1201"/>
                    <a:pt x="6" y="1201"/>
                  </a:cubicBezTo>
                  <a:cubicBezTo>
                    <a:pt x="5" y="1201"/>
                    <a:pt x="5" y="1201"/>
                    <a:pt x="5" y="1201"/>
                  </a:cubicBezTo>
                  <a:cubicBezTo>
                    <a:pt x="5" y="1193"/>
                    <a:pt x="5" y="1193"/>
                    <a:pt x="5" y="1193"/>
                  </a:cubicBezTo>
                  <a:cubicBezTo>
                    <a:pt x="3" y="1191"/>
                    <a:pt x="3" y="1191"/>
                    <a:pt x="3" y="1191"/>
                  </a:cubicBezTo>
                  <a:cubicBezTo>
                    <a:pt x="3" y="1175"/>
                    <a:pt x="3" y="1175"/>
                    <a:pt x="3" y="1175"/>
                  </a:cubicBezTo>
                  <a:cubicBezTo>
                    <a:pt x="5" y="1174"/>
                    <a:pt x="5" y="1174"/>
                    <a:pt x="5" y="1174"/>
                  </a:cubicBezTo>
                  <a:cubicBezTo>
                    <a:pt x="5" y="1169"/>
                    <a:pt x="5" y="1169"/>
                    <a:pt x="5" y="1169"/>
                  </a:cubicBezTo>
                  <a:cubicBezTo>
                    <a:pt x="7" y="1169"/>
                    <a:pt x="7" y="1169"/>
                    <a:pt x="7" y="1169"/>
                  </a:cubicBezTo>
                  <a:cubicBezTo>
                    <a:pt x="7" y="1168"/>
                    <a:pt x="7" y="1168"/>
                    <a:pt x="7" y="1168"/>
                  </a:cubicBezTo>
                  <a:cubicBezTo>
                    <a:pt x="7" y="1168"/>
                    <a:pt x="7" y="1167"/>
                    <a:pt x="8" y="1167"/>
                  </a:cubicBezTo>
                  <a:cubicBezTo>
                    <a:pt x="7" y="1166"/>
                    <a:pt x="7" y="1164"/>
                    <a:pt x="8" y="1162"/>
                  </a:cubicBezTo>
                  <a:cubicBezTo>
                    <a:pt x="9" y="1158"/>
                    <a:pt x="9" y="1158"/>
                    <a:pt x="9" y="1158"/>
                  </a:cubicBezTo>
                  <a:cubicBezTo>
                    <a:pt x="10" y="1158"/>
                    <a:pt x="10" y="1158"/>
                    <a:pt x="10" y="1158"/>
                  </a:cubicBezTo>
                  <a:cubicBezTo>
                    <a:pt x="10" y="1155"/>
                    <a:pt x="10" y="1155"/>
                    <a:pt x="10" y="1155"/>
                  </a:cubicBezTo>
                  <a:cubicBezTo>
                    <a:pt x="10" y="1151"/>
                    <a:pt x="10" y="1151"/>
                    <a:pt x="10" y="1151"/>
                  </a:cubicBezTo>
                  <a:cubicBezTo>
                    <a:pt x="10" y="1151"/>
                    <a:pt x="10" y="1151"/>
                    <a:pt x="10" y="1151"/>
                  </a:cubicBezTo>
                  <a:cubicBezTo>
                    <a:pt x="10" y="1147"/>
                    <a:pt x="10" y="1147"/>
                    <a:pt x="10" y="1147"/>
                  </a:cubicBezTo>
                  <a:cubicBezTo>
                    <a:pt x="9" y="1145"/>
                    <a:pt x="9" y="1145"/>
                    <a:pt x="9" y="1145"/>
                  </a:cubicBezTo>
                  <a:cubicBezTo>
                    <a:pt x="9" y="1145"/>
                    <a:pt x="9" y="1145"/>
                    <a:pt x="9" y="1145"/>
                  </a:cubicBezTo>
                  <a:cubicBezTo>
                    <a:pt x="9" y="1139"/>
                    <a:pt x="9" y="1139"/>
                    <a:pt x="9" y="1139"/>
                  </a:cubicBezTo>
                  <a:cubicBezTo>
                    <a:pt x="7" y="1139"/>
                    <a:pt x="7" y="1139"/>
                    <a:pt x="7" y="1139"/>
                  </a:cubicBezTo>
                  <a:cubicBezTo>
                    <a:pt x="7" y="1133"/>
                    <a:pt x="7" y="1133"/>
                    <a:pt x="7" y="1133"/>
                  </a:cubicBezTo>
                  <a:cubicBezTo>
                    <a:pt x="6" y="1129"/>
                    <a:pt x="6" y="1129"/>
                    <a:pt x="6" y="1129"/>
                  </a:cubicBezTo>
                  <a:cubicBezTo>
                    <a:pt x="6" y="1127"/>
                    <a:pt x="6" y="1126"/>
                    <a:pt x="6" y="1124"/>
                  </a:cubicBezTo>
                  <a:cubicBezTo>
                    <a:pt x="6" y="1123"/>
                    <a:pt x="5" y="1122"/>
                    <a:pt x="5" y="1120"/>
                  </a:cubicBezTo>
                  <a:cubicBezTo>
                    <a:pt x="5" y="1114"/>
                    <a:pt x="5" y="1114"/>
                    <a:pt x="5" y="1114"/>
                  </a:cubicBezTo>
                  <a:cubicBezTo>
                    <a:pt x="6" y="1114"/>
                    <a:pt x="6" y="1114"/>
                    <a:pt x="6" y="1114"/>
                  </a:cubicBezTo>
                  <a:cubicBezTo>
                    <a:pt x="6" y="1111"/>
                    <a:pt x="6" y="1111"/>
                    <a:pt x="6" y="1111"/>
                  </a:cubicBezTo>
                  <a:cubicBezTo>
                    <a:pt x="8" y="1111"/>
                    <a:pt x="8" y="1111"/>
                    <a:pt x="8" y="1111"/>
                  </a:cubicBezTo>
                  <a:cubicBezTo>
                    <a:pt x="8" y="1106"/>
                    <a:pt x="8" y="1106"/>
                    <a:pt x="8" y="1106"/>
                  </a:cubicBezTo>
                  <a:cubicBezTo>
                    <a:pt x="4" y="1097"/>
                    <a:pt x="4" y="1097"/>
                    <a:pt x="4" y="1097"/>
                  </a:cubicBezTo>
                  <a:cubicBezTo>
                    <a:pt x="9" y="1097"/>
                    <a:pt x="9" y="1097"/>
                    <a:pt x="9" y="1097"/>
                  </a:cubicBezTo>
                  <a:cubicBezTo>
                    <a:pt x="9" y="1082"/>
                    <a:pt x="9" y="1082"/>
                    <a:pt x="9" y="1082"/>
                  </a:cubicBezTo>
                  <a:cubicBezTo>
                    <a:pt x="7" y="1082"/>
                    <a:pt x="7" y="1082"/>
                    <a:pt x="7" y="1082"/>
                  </a:cubicBezTo>
                  <a:cubicBezTo>
                    <a:pt x="7" y="1069"/>
                    <a:pt x="7" y="1069"/>
                    <a:pt x="7" y="1069"/>
                  </a:cubicBezTo>
                  <a:cubicBezTo>
                    <a:pt x="9" y="1069"/>
                    <a:pt x="9" y="1069"/>
                    <a:pt x="9" y="1069"/>
                  </a:cubicBezTo>
                  <a:cubicBezTo>
                    <a:pt x="9" y="1063"/>
                    <a:pt x="9" y="1063"/>
                    <a:pt x="9" y="1063"/>
                  </a:cubicBezTo>
                  <a:cubicBezTo>
                    <a:pt x="9" y="1063"/>
                    <a:pt x="9" y="1063"/>
                    <a:pt x="9" y="1063"/>
                  </a:cubicBezTo>
                  <a:cubicBezTo>
                    <a:pt x="9" y="1058"/>
                    <a:pt x="9" y="1058"/>
                    <a:pt x="9" y="1058"/>
                  </a:cubicBezTo>
                  <a:cubicBezTo>
                    <a:pt x="9" y="1058"/>
                    <a:pt x="9" y="1058"/>
                    <a:pt x="9" y="1058"/>
                  </a:cubicBezTo>
                  <a:cubicBezTo>
                    <a:pt x="8" y="1053"/>
                    <a:pt x="8" y="1053"/>
                    <a:pt x="8" y="1053"/>
                  </a:cubicBezTo>
                  <a:cubicBezTo>
                    <a:pt x="7" y="1050"/>
                    <a:pt x="8" y="1047"/>
                    <a:pt x="8" y="1046"/>
                  </a:cubicBezTo>
                  <a:cubicBezTo>
                    <a:pt x="8" y="1044"/>
                    <a:pt x="8" y="1043"/>
                    <a:pt x="8" y="1042"/>
                  </a:cubicBezTo>
                  <a:cubicBezTo>
                    <a:pt x="4" y="1042"/>
                    <a:pt x="4" y="1042"/>
                    <a:pt x="4" y="1042"/>
                  </a:cubicBezTo>
                  <a:cubicBezTo>
                    <a:pt x="6" y="1035"/>
                    <a:pt x="6" y="1035"/>
                    <a:pt x="6" y="1035"/>
                  </a:cubicBezTo>
                  <a:cubicBezTo>
                    <a:pt x="6" y="1014"/>
                    <a:pt x="6" y="1014"/>
                    <a:pt x="6" y="1014"/>
                  </a:cubicBezTo>
                  <a:cubicBezTo>
                    <a:pt x="7" y="1014"/>
                    <a:pt x="7" y="1014"/>
                    <a:pt x="7" y="1014"/>
                  </a:cubicBezTo>
                  <a:cubicBezTo>
                    <a:pt x="7" y="1010"/>
                    <a:pt x="7" y="1010"/>
                    <a:pt x="7" y="1010"/>
                  </a:cubicBezTo>
                  <a:cubicBezTo>
                    <a:pt x="8" y="1010"/>
                    <a:pt x="8" y="1010"/>
                    <a:pt x="8" y="1010"/>
                  </a:cubicBezTo>
                  <a:cubicBezTo>
                    <a:pt x="8" y="1009"/>
                    <a:pt x="8" y="1009"/>
                    <a:pt x="9" y="1008"/>
                  </a:cubicBezTo>
                  <a:cubicBezTo>
                    <a:pt x="9" y="1008"/>
                    <a:pt x="9" y="1007"/>
                    <a:pt x="9" y="1006"/>
                  </a:cubicBezTo>
                  <a:cubicBezTo>
                    <a:pt x="8" y="1006"/>
                    <a:pt x="8" y="1006"/>
                    <a:pt x="8" y="1006"/>
                  </a:cubicBezTo>
                  <a:cubicBezTo>
                    <a:pt x="6" y="970"/>
                    <a:pt x="6" y="970"/>
                    <a:pt x="6" y="970"/>
                  </a:cubicBezTo>
                  <a:cubicBezTo>
                    <a:pt x="7" y="970"/>
                    <a:pt x="7" y="970"/>
                    <a:pt x="7" y="970"/>
                  </a:cubicBezTo>
                  <a:cubicBezTo>
                    <a:pt x="7" y="969"/>
                    <a:pt x="7" y="969"/>
                    <a:pt x="7" y="969"/>
                  </a:cubicBezTo>
                  <a:cubicBezTo>
                    <a:pt x="5" y="969"/>
                    <a:pt x="5" y="969"/>
                    <a:pt x="5" y="969"/>
                  </a:cubicBezTo>
                  <a:cubicBezTo>
                    <a:pt x="5" y="947"/>
                    <a:pt x="5" y="947"/>
                    <a:pt x="5" y="947"/>
                  </a:cubicBezTo>
                  <a:cubicBezTo>
                    <a:pt x="6" y="947"/>
                    <a:pt x="6" y="947"/>
                    <a:pt x="6" y="947"/>
                  </a:cubicBezTo>
                  <a:cubicBezTo>
                    <a:pt x="6" y="945"/>
                    <a:pt x="6" y="945"/>
                    <a:pt x="6" y="945"/>
                  </a:cubicBezTo>
                  <a:cubicBezTo>
                    <a:pt x="5" y="945"/>
                    <a:pt x="5" y="945"/>
                    <a:pt x="5" y="945"/>
                  </a:cubicBezTo>
                  <a:cubicBezTo>
                    <a:pt x="5" y="931"/>
                    <a:pt x="5" y="931"/>
                    <a:pt x="5" y="931"/>
                  </a:cubicBezTo>
                  <a:cubicBezTo>
                    <a:pt x="6" y="931"/>
                    <a:pt x="6" y="931"/>
                    <a:pt x="6" y="931"/>
                  </a:cubicBezTo>
                  <a:cubicBezTo>
                    <a:pt x="6" y="923"/>
                    <a:pt x="6" y="923"/>
                    <a:pt x="6" y="923"/>
                  </a:cubicBezTo>
                  <a:cubicBezTo>
                    <a:pt x="7" y="923"/>
                    <a:pt x="7" y="923"/>
                    <a:pt x="7" y="923"/>
                  </a:cubicBezTo>
                  <a:cubicBezTo>
                    <a:pt x="7" y="921"/>
                    <a:pt x="7" y="921"/>
                    <a:pt x="7" y="921"/>
                  </a:cubicBezTo>
                  <a:cubicBezTo>
                    <a:pt x="8" y="921"/>
                    <a:pt x="8" y="921"/>
                    <a:pt x="8" y="921"/>
                  </a:cubicBezTo>
                  <a:cubicBezTo>
                    <a:pt x="7" y="897"/>
                    <a:pt x="7" y="897"/>
                    <a:pt x="7" y="897"/>
                  </a:cubicBezTo>
                  <a:cubicBezTo>
                    <a:pt x="9" y="896"/>
                    <a:pt x="9" y="896"/>
                    <a:pt x="9" y="896"/>
                  </a:cubicBezTo>
                  <a:cubicBezTo>
                    <a:pt x="7" y="882"/>
                    <a:pt x="7" y="882"/>
                    <a:pt x="7" y="882"/>
                  </a:cubicBezTo>
                  <a:cubicBezTo>
                    <a:pt x="11" y="878"/>
                    <a:pt x="11" y="878"/>
                    <a:pt x="11" y="878"/>
                  </a:cubicBezTo>
                  <a:cubicBezTo>
                    <a:pt x="11" y="876"/>
                    <a:pt x="11" y="871"/>
                    <a:pt x="11" y="868"/>
                  </a:cubicBezTo>
                  <a:cubicBezTo>
                    <a:pt x="10" y="868"/>
                    <a:pt x="10" y="868"/>
                    <a:pt x="10" y="868"/>
                  </a:cubicBezTo>
                  <a:cubicBezTo>
                    <a:pt x="10" y="864"/>
                    <a:pt x="10" y="864"/>
                    <a:pt x="10" y="864"/>
                  </a:cubicBezTo>
                  <a:cubicBezTo>
                    <a:pt x="9" y="864"/>
                    <a:pt x="9" y="864"/>
                    <a:pt x="9" y="864"/>
                  </a:cubicBezTo>
                  <a:cubicBezTo>
                    <a:pt x="9" y="853"/>
                    <a:pt x="9" y="853"/>
                    <a:pt x="9" y="853"/>
                  </a:cubicBezTo>
                  <a:cubicBezTo>
                    <a:pt x="7" y="852"/>
                    <a:pt x="7" y="852"/>
                    <a:pt x="7" y="852"/>
                  </a:cubicBezTo>
                  <a:cubicBezTo>
                    <a:pt x="7" y="850"/>
                    <a:pt x="7" y="850"/>
                    <a:pt x="7" y="850"/>
                  </a:cubicBezTo>
                  <a:cubicBezTo>
                    <a:pt x="6" y="850"/>
                    <a:pt x="6" y="850"/>
                    <a:pt x="6" y="850"/>
                  </a:cubicBezTo>
                  <a:cubicBezTo>
                    <a:pt x="4" y="846"/>
                    <a:pt x="4" y="846"/>
                    <a:pt x="4" y="846"/>
                  </a:cubicBezTo>
                  <a:cubicBezTo>
                    <a:pt x="3" y="842"/>
                    <a:pt x="4" y="837"/>
                    <a:pt x="6" y="830"/>
                  </a:cubicBezTo>
                  <a:cubicBezTo>
                    <a:pt x="6" y="830"/>
                    <a:pt x="6" y="830"/>
                    <a:pt x="6" y="830"/>
                  </a:cubicBezTo>
                  <a:cubicBezTo>
                    <a:pt x="7" y="823"/>
                    <a:pt x="7" y="823"/>
                    <a:pt x="7" y="823"/>
                  </a:cubicBezTo>
                  <a:cubicBezTo>
                    <a:pt x="6" y="822"/>
                    <a:pt x="6" y="820"/>
                    <a:pt x="6" y="818"/>
                  </a:cubicBezTo>
                  <a:cubicBezTo>
                    <a:pt x="7" y="813"/>
                    <a:pt x="7" y="813"/>
                    <a:pt x="7" y="813"/>
                  </a:cubicBezTo>
                  <a:cubicBezTo>
                    <a:pt x="7" y="813"/>
                    <a:pt x="7" y="813"/>
                    <a:pt x="7" y="813"/>
                  </a:cubicBezTo>
                  <a:cubicBezTo>
                    <a:pt x="7" y="805"/>
                    <a:pt x="7" y="805"/>
                    <a:pt x="7" y="805"/>
                  </a:cubicBezTo>
                  <a:cubicBezTo>
                    <a:pt x="8" y="805"/>
                    <a:pt x="8" y="805"/>
                    <a:pt x="8" y="805"/>
                  </a:cubicBezTo>
                  <a:cubicBezTo>
                    <a:pt x="4" y="774"/>
                    <a:pt x="4" y="774"/>
                    <a:pt x="4" y="774"/>
                  </a:cubicBezTo>
                  <a:cubicBezTo>
                    <a:pt x="8" y="774"/>
                    <a:pt x="8" y="774"/>
                    <a:pt x="8" y="774"/>
                  </a:cubicBezTo>
                  <a:cubicBezTo>
                    <a:pt x="4" y="762"/>
                    <a:pt x="4" y="762"/>
                    <a:pt x="4" y="762"/>
                  </a:cubicBezTo>
                  <a:cubicBezTo>
                    <a:pt x="7" y="762"/>
                    <a:pt x="7" y="762"/>
                    <a:pt x="7" y="762"/>
                  </a:cubicBezTo>
                  <a:cubicBezTo>
                    <a:pt x="7" y="758"/>
                    <a:pt x="7" y="758"/>
                    <a:pt x="7" y="758"/>
                  </a:cubicBezTo>
                  <a:cubicBezTo>
                    <a:pt x="9" y="758"/>
                    <a:pt x="9" y="758"/>
                    <a:pt x="9" y="758"/>
                  </a:cubicBezTo>
                  <a:cubicBezTo>
                    <a:pt x="9" y="756"/>
                    <a:pt x="9" y="756"/>
                    <a:pt x="9" y="756"/>
                  </a:cubicBezTo>
                  <a:cubicBezTo>
                    <a:pt x="9" y="743"/>
                    <a:pt x="7" y="737"/>
                    <a:pt x="4" y="727"/>
                  </a:cubicBezTo>
                  <a:cubicBezTo>
                    <a:pt x="3" y="723"/>
                    <a:pt x="3" y="723"/>
                    <a:pt x="3" y="723"/>
                  </a:cubicBezTo>
                  <a:cubicBezTo>
                    <a:pt x="6" y="721"/>
                    <a:pt x="6" y="721"/>
                    <a:pt x="6" y="721"/>
                  </a:cubicBezTo>
                  <a:cubicBezTo>
                    <a:pt x="6" y="716"/>
                    <a:pt x="6" y="716"/>
                    <a:pt x="6" y="716"/>
                  </a:cubicBezTo>
                  <a:cubicBezTo>
                    <a:pt x="6" y="711"/>
                    <a:pt x="6" y="704"/>
                    <a:pt x="10" y="700"/>
                  </a:cubicBezTo>
                  <a:cubicBezTo>
                    <a:pt x="10" y="696"/>
                    <a:pt x="10" y="696"/>
                    <a:pt x="10" y="696"/>
                  </a:cubicBezTo>
                  <a:cubicBezTo>
                    <a:pt x="10" y="696"/>
                    <a:pt x="10" y="696"/>
                    <a:pt x="10" y="696"/>
                  </a:cubicBezTo>
                  <a:cubicBezTo>
                    <a:pt x="10" y="685"/>
                    <a:pt x="10" y="685"/>
                    <a:pt x="10" y="685"/>
                  </a:cubicBezTo>
                  <a:cubicBezTo>
                    <a:pt x="9" y="685"/>
                    <a:pt x="9" y="685"/>
                    <a:pt x="9" y="685"/>
                  </a:cubicBezTo>
                  <a:cubicBezTo>
                    <a:pt x="9" y="680"/>
                    <a:pt x="9" y="680"/>
                    <a:pt x="9" y="680"/>
                  </a:cubicBezTo>
                  <a:cubicBezTo>
                    <a:pt x="7" y="680"/>
                    <a:pt x="7" y="680"/>
                    <a:pt x="7" y="680"/>
                  </a:cubicBezTo>
                  <a:cubicBezTo>
                    <a:pt x="8" y="672"/>
                    <a:pt x="8" y="672"/>
                    <a:pt x="8" y="672"/>
                  </a:cubicBezTo>
                  <a:cubicBezTo>
                    <a:pt x="7" y="672"/>
                    <a:pt x="7" y="672"/>
                    <a:pt x="7" y="672"/>
                  </a:cubicBezTo>
                  <a:cubicBezTo>
                    <a:pt x="7" y="656"/>
                    <a:pt x="7" y="656"/>
                    <a:pt x="7" y="656"/>
                  </a:cubicBezTo>
                  <a:cubicBezTo>
                    <a:pt x="6" y="652"/>
                    <a:pt x="6" y="652"/>
                    <a:pt x="6" y="652"/>
                  </a:cubicBezTo>
                  <a:cubicBezTo>
                    <a:pt x="5" y="648"/>
                    <a:pt x="6" y="643"/>
                    <a:pt x="7" y="640"/>
                  </a:cubicBezTo>
                  <a:cubicBezTo>
                    <a:pt x="7" y="639"/>
                    <a:pt x="7" y="638"/>
                    <a:pt x="7" y="638"/>
                  </a:cubicBezTo>
                  <a:cubicBezTo>
                    <a:pt x="5" y="624"/>
                    <a:pt x="5" y="624"/>
                    <a:pt x="5" y="624"/>
                  </a:cubicBezTo>
                  <a:cubicBezTo>
                    <a:pt x="7" y="624"/>
                    <a:pt x="7" y="624"/>
                    <a:pt x="7" y="624"/>
                  </a:cubicBezTo>
                  <a:cubicBezTo>
                    <a:pt x="7" y="620"/>
                    <a:pt x="7" y="620"/>
                    <a:pt x="7" y="620"/>
                  </a:cubicBezTo>
                  <a:cubicBezTo>
                    <a:pt x="9" y="620"/>
                    <a:pt x="9" y="620"/>
                    <a:pt x="9" y="620"/>
                  </a:cubicBezTo>
                  <a:cubicBezTo>
                    <a:pt x="9" y="614"/>
                    <a:pt x="9" y="614"/>
                    <a:pt x="9" y="614"/>
                  </a:cubicBezTo>
                  <a:cubicBezTo>
                    <a:pt x="8" y="614"/>
                    <a:pt x="8" y="614"/>
                    <a:pt x="8" y="614"/>
                  </a:cubicBezTo>
                  <a:cubicBezTo>
                    <a:pt x="9" y="601"/>
                    <a:pt x="9" y="601"/>
                    <a:pt x="9" y="601"/>
                  </a:cubicBezTo>
                  <a:cubicBezTo>
                    <a:pt x="9" y="601"/>
                    <a:pt x="9" y="601"/>
                    <a:pt x="9" y="601"/>
                  </a:cubicBezTo>
                  <a:cubicBezTo>
                    <a:pt x="7" y="578"/>
                    <a:pt x="7" y="578"/>
                    <a:pt x="7" y="578"/>
                  </a:cubicBezTo>
                  <a:cubicBezTo>
                    <a:pt x="5" y="573"/>
                    <a:pt x="5" y="573"/>
                    <a:pt x="5" y="573"/>
                  </a:cubicBezTo>
                  <a:cubicBezTo>
                    <a:pt x="8" y="573"/>
                    <a:pt x="8" y="573"/>
                    <a:pt x="8" y="573"/>
                  </a:cubicBezTo>
                  <a:cubicBezTo>
                    <a:pt x="8" y="571"/>
                    <a:pt x="8" y="568"/>
                    <a:pt x="8" y="566"/>
                  </a:cubicBezTo>
                  <a:cubicBezTo>
                    <a:pt x="8" y="564"/>
                    <a:pt x="9" y="561"/>
                    <a:pt x="8" y="561"/>
                  </a:cubicBezTo>
                  <a:cubicBezTo>
                    <a:pt x="8" y="559"/>
                    <a:pt x="8" y="559"/>
                    <a:pt x="8" y="559"/>
                  </a:cubicBezTo>
                  <a:cubicBezTo>
                    <a:pt x="7" y="553"/>
                    <a:pt x="7" y="553"/>
                    <a:pt x="7" y="553"/>
                  </a:cubicBezTo>
                  <a:cubicBezTo>
                    <a:pt x="10" y="551"/>
                    <a:pt x="10" y="551"/>
                    <a:pt x="10" y="551"/>
                  </a:cubicBezTo>
                  <a:cubicBezTo>
                    <a:pt x="10" y="548"/>
                    <a:pt x="10" y="548"/>
                    <a:pt x="10" y="548"/>
                  </a:cubicBezTo>
                  <a:cubicBezTo>
                    <a:pt x="9" y="546"/>
                    <a:pt x="10" y="544"/>
                    <a:pt x="10" y="543"/>
                  </a:cubicBezTo>
                  <a:cubicBezTo>
                    <a:pt x="6" y="520"/>
                    <a:pt x="6" y="520"/>
                    <a:pt x="6" y="520"/>
                  </a:cubicBezTo>
                  <a:cubicBezTo>
                    <a:pt x="2" y="520"/>
                    <a:pt x="2" y="520"/>
                    <a:pt x="2" y="520"/>
                  </a:cubicBezTo>
                  <a:cubicBezTo>
                    <a:pt x="6" y="505"/>
                    <a:pt x="6" y="505"/>
                    <a:pt x="6" y="505"/>
                  </a:cubicBezTo>
                  <a:cubicBezTo>
                    <a:pt x="6" y="486"/>
                    <a:pt x="6" y="486"/>
                    <a:pt x="6" y="486"/>
                  </a:cubicBezTo>
                  <a:cubicBezTo>
                    <a:pt x="7" y="482"/>
                    <a:pt x="7" y="477"/>
                    <a:pt x="7" y="471"/>
                  </a:cubicBezTo>
                  <a:cubicBezTo>
                    <a:pt x="7" y="468"/>
                    <a:pt x="7" y="465"/>
                    <a:pt x="7" y="462"/>
                  </a:cubicBezTo>
                  <a:cubicBezTo>
                    <a:pt x="4" y="462"/>
                    <a:pt x="4" y="462"/>
                    <a:pt x="4" y="462"/>
                  </a:cubicBezTo>
                  <a:cubicBezTo>
                    <a:pt x="5" y="456"/>
                    <a:pt x="5" y="456"/>
                    <a:pt x="5" y="456"/>
                  </a:cubicBezTo>
                  <a:cubicBezTo>
                    <a:pt x="5" y="454"/>
                    <a:pt x="6" y="453"/>
                    <a:pt x="6" y="452"/>
                  </a:cubicBezTo>
                  <a:cubicBezTo>
                    <a:pt x="6" y="451"/>
                    <a:pt x="6" y="451"/>
                    <a:pt x="6" y="450"/>
                  </a:cubicBezTo>
                  <a:cubicBezTo>
                    <a:pt x="5" y="448"/>
                    <a:pt x="5" y="445"/>
                    <a:pt x="5" y="443"/>
                  </a:cubicBezTo>
                  <a:cubicBezTo>
                    <a:pt x="6" y="441"/>
                    <a:pt x="6" y="441"/>
                    <a:pt x="6" y="441"/>
                  </a:cubicBezTo>
                  <a:cubicBezTo>
                    <a:pt x="7" y="440"/>
                    <a:pt x="7" y="440"/>
                    <a:pt x="7" y="440"/>
                  </a:cubicBezTo>
                  <a:cubicBezTo>
                    <a:pt x="7" y="434"/>
                    <a:pt x="7" y="434"/>
                    <a:pt x="7" y="434"/>
                  </a:cubicBezTo>
                  <a:cubicBezTo>
                    <a:pt x="9" y="434"/>
                    <a:pt x="9" y="434"/>
                    <a:pt x="9" y="434"/>
                  </a:cubicBezTo>
                  <a:cubicBezTo>
                    <a:pt x="9" y="428"/>
                    <a:pt x="9" y="428"/>
                    <a:pt x="9" y="428"/>
                  </a:cubicBezTo>
                  <a:cubicBezTo>
                    <a:pt x="7" y="428"/>
                    <a:pt x="7" y="428"/>
                    <a:pt x="7" y="428"/>
                  </a:cubicBezTo>
                  <a:cubicBezTo>
                    <a:pt x="7" y="421"/>
                    <a:pt x="7" y="421"/>
                    <a:pt x="7" y="421"/>
                  </a:cubicBezTo>
                  <a:cubicBezTo>
                    <a:pt x="6" y="421"/>
                    <a:pt x="6" y="421"/>
                    <a:pt x="6" y="421"/>
                  </a:cubicBezTo>
                  <a:cubicBezTo>
                    <a:pt x="6" y="414"/>
                    <a:pt x="6" y="414"/>
                    <a:pt x="6" y="414"/>
                  </a:cubicBezTo>
                  <a:cubicBezTo>
                    <a:pt x="5" y="410"/>
                    <a:pt x="5" y="410"/>
                    <a:pt x="5" y="410"/>
                  </a:cubicBezTo>
                  <a:cubicBezTo>
                    <a:pt x="5" y="410"/>
                    <a:pt x="5" y="409"/>
                    <a:pt x="5" y="409"/>
                  </a:cubicBezTo>
                  <a:cubicBezTo>
                    <a:pt x="5" y="409"/>
                    <a:pt x="5" y="409"/>
                    <a:pt x="5" y="409"/>
                  </a:cubicBezTo>
                  <a:cubicBezTo>
                    <a:pt x="5" y="408"/>
                    <a:pt x="5" y="407"/>
                    <a:pt x="5" y="406"/>
                  </a:cubicBezTo>
                  <a:cubicBezTo>
                    <a:pt x="5" y="404"/>
                    <a:pt x="5" y="404"/>
                    <a:pt x="5" y="404"/>
                  </a:cubicBezTo>
                  <a:cubicBezTo>
                    <a:pt x="4" y="404"/>
                    <a:pt x="4" y="404"/>
                    <a:pt x="4" y="404"/>
                  </a:cubicBezTo>
                  <a:cubicBezTo>
                    <a:pt x="4" y="390"/>
                    <a:pt x="4" y="390"/>
                    <a:pt x="4" y="390"/>
                  </a:cubicBezTo>
                  <a:cubicBezTo>
                    <a:pt x="5" y="390"/>
                    <a:pt x="5" y="390"/>
                    <a:pt x="5" y="390"/>
                  </a:cubicBezTo>
                  <a:cubicBezTo>
                    <a:pt x="5" y="387"/>
                    <a:pt x="5" y="387"/>
                    <a:pt x="5" y="387"/>
                  </a:cubicBezTo>
                  <a:cubicBezTo>
                    <a:pt x="6" y="387"/>
                    <a:pt x="6" y="387"/>
                    <a:pt x="6" y="387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1"/>
                    <a:pt x="6" y="380"/>
                    <a:pt x="6" y="379"/>
                  </a:cubicBezTo>
                  <a:cubicBezTo>
                    <a:pt x="5" y="374"/>
                    <a:pt x="6" y="371"/>
                    <a:pt x="7" y="368"/>
                  </a:cubicBezTo>
                  <a:cubicBezTo>
                    <a:pt x="7" y="366"/>
                    <a:pt x="7" y="366"/>
                    <a:pt x="7" y="366"/>
                  </a:cubicBezTo>
                  <a:cubicBezTo>
                    <a:pt x="9" y="365"/>
                    <a:pt x="9" y="365"/>
                    <a:pt x="9" y="365"/>
                  </a:cubicBezTo>
                  <a:cubicBezTo>
                    <a:pt x="9" y="347"/>
                    <a:pt x="9" y="347"/>
                    <a:pt x="9" y="347"/>
                  </a:cubicBezTo>
                  <a:cubicBezTo>
                    <a:pt x="9" y="347"/>
                    <a:pt x="8" y="346"/>
                    <a:pt x="8" y="346"/>
                  </a:cubicBezTo>
                  <a:cubicBezTo>
                    <a:pt x="7" y="341"/>
                    <a:pt x="6" y="337"/>
                    <a:pt x="6" y="334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7" y="325"/>
                    <a:pt x="7" y="325"/>
                    <a:pt x="7" y="325"/>
                  </a:cubicBezTo>
                  <a:cubicBezTo>
                    <a:pt x="9" y="325"/>
                    <a:pt x="9" y="325"/>
                    <a:pt x="9" y="325"/>
                  </a:cubicBezTo>
                  <a:cubicBezTo>
                    <a:pt x="9" y="312"/>
                    <a:pt x="9" y="312"/>
                    <a:pt x="9" y="312"/>
                  </a:cubicBezTo>
                  <a:cubicBezTo>
                    <a:pt x="7" y="312"/>
                    <a:pt x="7" y="312"/>
                    <a:pt x="7" y="312"/>
                  </a:cubicBezTo>
                  <a:cubicBezTo>
                    <a:pt x="7" y="299"/>
                    <a:pt x="7" y="299"/>
                    <a:pt x="7" y="299"/>
                  </a:cubicBezTo>
                  <a:cubicBezTo>
                    <a:pt x="9" y="299"/>
                    <a:pt x="9" y="299"/>
                    <a:pt x="9" y="299"/>
                  </a:cubicBezTo>
                  <a:cubicBezTo>
                    <a:pt x="9" y="295"/>
                    <a:pt x="9" y="295"/>
                    <a:pt x="9" y="295"/>
                  </a:cubicBezTo>
                  <a:cubicBezTo>
                    <a:pt x="9" y="294"/>
                    <a:pt x="9" y="294"/>
                    <a:pt x="9" y="294"/>
                  </a:cubicBezTo>
                  <a:cubicBezTo>
                    <a:pt x="9" y="283"/>
                    <a:pt x="9" y="283"/>
                    <a:pt x="9" y="283"/>
                  </a:cubicBezTo>
                  <a:cubicBezTo>
                    <a:pt x="7" y="283"/>
                    <a:pt x="7" y="283"/>
                    <a:pt x="7" y="283"/>
                  </a:cubicBezTo>
                  <a:cubicBezTo>
                    <a:pt x="7" y="271"/>
                    <a:pt x="7" y="271"/>
                    <a:pt x="7" y="271"/>
                  </a:cubicBezTo>
                  <a:cubicBezTo>
                    <a:pt x="7" y="271"/>
                    <a:pt x="7" y="271"/>
                    <a:pt x="7" y="271"/>
                  </a:cubicBezTo>
                  <a:cubicBezTo>
                    <a:pt x="5" y="250"/>
                    <a:pt x="5" y="250"/>
                    <a:pt x="5" y="250"/>
                  </a:cubicBezTo>
                  <a:cubicBezTo>
                    <a:pt x="9" y="248"/>
                    <a:pt x="9" y="248"/>
                    <a:pt x="9" y="248"/>
                  </a:cubicBezTo>
                  <a:cubicBezTo>
                    <a:pt x="9" y="246"/>
                    <a:pt x="9" y="241"/>
                    <a:pt x="9" y="237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9" y="224"/>
                    <a:pt x="9" y="224"/>
                    <a:pt x="9" y="224"/>
                  </a:cubicBezTo>
                  <a:cubicBezTo>
                    <a:pt x="9" y="218"/>
                    <a:pt x="9" y="218"/>
                    <a:pt x="9" y="218"/>
                  </a:cubicBezTo>
                  <a:cubicBezTo>
                    <a:pt x="5" y="195"/>
                    <a:pt x="5" y="195"/>
                    <a:pt x="5" y="195"/>
                  </a:cubicBezTo>
                  <a:cubicBezTo>
                    <a:pt x="7" y="195"/>
                    <a:pt x="7" y="195"/>
                    <a:pt x="7" y="195"/>
                  </a:cubicBezTo>
                  <a:cubicBezTo>
                    <a:pt x="7" y="192"/>
                    <a:pt x="7" y="192"/>
                    <a:pt x="7" y="192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8" y="185"/>
                    <a:pt x="8" y="185"/>
                    <a:pt x="8" y="185"/>
                  </a:cubicBezTo>
                  <a:cubicBezTo>
                    <a:pt x="7" y="179"/>
                    <a:pt x="7" y="179"/>
                    <a:pt x="7" y="179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5" y="172"/>
                    <a:pt x="5" y="172"/>
                    <a:pt x="5" y="172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5" y="141"/>
                    <a:pt x="5" y="141"/>
                    <a:pt x="5" y="141"/>
                  </a:cubicBezTo>
                  <a:cubicBezTo>
                    <a:pt x="2" y="135"/>
                    <a:pt x="2" y="135"/>
                    <a:pt x="2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4" y="133"/>
                    <a:pt x="4" y="133"/>
                    <a:pt x="4" y="133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4" y="125"/>
                    <a:pt x="4" y="125"/>
                    <a:pt x="4" y="125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1"/>
                    <a:pt x="5" y="111"/>
                    <a:pt x="5" y="111"/>
                  </a:cubicBezTo>
                  <a:cubicBezTo>
                    <a:pt x="6" y="110"/>
                    <a:pt x="6" y="110"/>
                    <a:pt x="6" y="109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7"/>
                    <a:pt x="8" y="75"/>
                    <a:pt x="7" y="74"/>
                  </a:cubicBezTo>
                  <a:cubicBezTo>
                    <a:pt x="7" y="70"/>
                    <a:pt x="6" y="64"/>
                    <a:pt x="8" y="58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7" y="49"/>
                    <a:pt x="7" y="47"/>
                    <a:pt x="8" y="4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4" y="11"/>
                    <a:pt x="14" y="1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61" y="12"/>
                    <a:pt x="63" y="12"/>
                    <a:pt x="66" y="11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1" y="12"/>
                    <a:pt x="93" y="13"/>
                    <a:pt x="95" y="13"/>
                  </a:cubicBezTo>
                  <a:cubicBezTo>
                    <a:pt x="97" y="13"/>
                    <a:pt x="99" y="13"/>
                    <a:pt x="102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8" y="8"/>
                    <a:pt x="129" y="9"/>
                    <a:pt x="130" y="10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8" y="11"/>
                    <a:pt x="139" y="11"/>
                    <a:pt x="139" y="12"/>
                  </a:cubicBezTo>
                  <a:cubicBezTo>
                    <a:pt x="140" y="12"/>
                    <a:pt x="140" y="12"/>
                    <a:pt x="140" y="12"/>
                  </a:cubicBezTo>
                  <a:cubicBezTo>
                    <a:pt x="141" y="11"/>
                    <a:pt x="141" y="11"/>
                    <a:pt x="142" y="11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4" y="11"/>
                    <a:pt x="145" y="11"/>
                    <a:pt x="146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0"/>
                    <a:pt x="153" y="10"/>
                  </a:cubicBezTo>
                  <a:cubicBezTo>
                    <a:pt x="153" y="9"/>
                    <a:pt x="153" y="9"/>
                    <a:pt x="153" y="9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60" y="10"/>
                    <a:pt x="162" y="10"/>
                    <a:pt x="163" y="10"/>
                  </a:cubicBezTo>
                  <a:cubicBezTo>
                    <a:pt x="163" y="11"/>
                    <a:pt x="164" y="11"/>
                    <a:pt x="164" y="11"/>
                  </a:cubicBezTo>
                  <a:cubicBezTo>
                    <a:pt x="165" y="11"/>
                    <a:pt x="166" y="10"/>
                    <a:pt x="166" y="10"/>
                  </a:cubicBezTo>
                  <a:cubicBezTo>
                    <a:pt x="170" y="8"/>
                    <a:pt x="175" y="6"/>
                    <a:pt x="181" y="7"/>
                  </a:cubicBezTo>
                  <a:cubicBezTo>
                    <a:pt x="182" y="7"/>
                    <a:pt x="182" y="7"/>
                    <a:pt x="182" y="7"/>
                  </a:cubicBezTo>
                  <a:cubicBezTo>
                    <a:pt x="192" y="5"/>
                    <a:pt x="192" y="5"/>
                    <a:pt x="192" y="5"/>
                  </a:cubicBezTo>
                  <a:cubicBezTo>
                    <a:pt x="194" y="8"/>
                    <a:pt x="194" y="8"/>
                    <a:pt x="194" y="8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205" y="9"/>
                    <a:pt x="205" y="9"/>
                    <a:pt x="205" y="9"/>
                  </a:cubicBezTo>
                  <a:cubicBezTo>
                    <a:pt x="205" y="11"/>
                    <a:pt x="205" y="11"/>
                    <a:pt x="205" y="11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6" y="13"/>
                    <a:pt x="218" y="13"/>
                    <a:pt x="220" y="13"/>
                  </a:cubicBezTo>
                  <a:cubicBezTo>
                    <a:pt x="220" y="11"/>
                    <a:pt x="220" y="11"/>
                    <a:pt x="220" y="11"/>
                  </a:cubicBezTo>
                  <a:cubicBezTo>
                    <a:pt x="222" y="11"/>
                    <a:pt x="222" y="11"/>
                    <a:pt x="222" y="11"/>
                  </a:cubicBezTo>
                  <a:cubicBezTo>
                    <a:pt x="222" y="10"/>
                    <a:pt x="222" y="10"/>
                    <a:pt x="222" y="10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30" y="9"/>
                    <a:pt x="231" y="10"/>
                    <a:pt x="232" y="11"/>
                  </a:cubicBezTo>
                  <a:cubicBezTo>
                    <a:pt x="239" y="11"/>
                    <a:pt x="239" y="11"/>
                    <a:pt x="239" y="11"/>
                  </a:cubicBezTo>
                  <a:cubicBezTo>
                    <a:pt x="239" y="7"/>
                    <a:pt x="239" y="7"/>
                    <a:pt x="239" y="7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51" y="10"/>
                    <a:pt x="254" y="9"/>
                    <a:pt x="258" y="10"/>
                  </a:cubicBezTo>
                  <a:cubicBezTo>
                    <a:pt x="258" y="10"/>
                    <a:pt x="258" y="10"/>
                    <a:pt x="258" y="10"/>
                  </a:cubicBezTo>
                  <a:cubicBezTo>
                    <a:pt x="260" y="9"/>
                    <a:pt x="260" y="9"/>
                    <a:pt x="260" y="9"/>
                  </a:cubicBezTo>
                  <a:cubicBezTo>
                    <a:pt x="262" y="9"/>
                    <a:pt x="264" y="10"/>
                    <a:pt x="269" y="12"/>
                  </a:cubicBezTo>
                  <a:cubicBezTo>
                    <a:pt x="279" y="8"/>
                    <a:pt x="279" y="8"/>
                    <a:pt x="279" y="8"/>
                  </a:cubicBezTo>
                  <a:cubicBezTo>
                    <a:pt x="279" y="12"/>
                    <a:pt x="279" y="12"/>
                    <a:pt x="279" y="12"/>
                  </a:cubicBezTo>
                  <a:cubicBezTo>
                    <a:pt x="280" y="12"/>
                    <a:pt x="280" y="12"/>
                    <a:pt x="280" y="12"/>
                  </a:cubicBezTo>
                  <a:cubicBezTo>
                    <a:pt x="280" y="9"/>
                    <a:pt x="280" y="9"/>
                    <a:pt x="280" y="9"/>
                  </a:cubicBezTo>
                  <a:cubicBezTo>
                    <a:pt x="287" y="9"/>
                    <a:pt x="287" y="9"/>
                    <a:pt x="287" y="9"/>
                  </a:cubicBezTo>
                  <a:cubicBezTo>
                    <a:pt x="287" y="8"/>
                    <a:pt x="287" y="8"/>
                    <a:pt x="287" y="8"/>
                  </a:cubicBezTo>
                  <a:cubicBezTo>
                    <a:pt x="294" y="9"/>
                    <a:pt x="294" y="9"/>
                    <a:pt x="294" y="9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2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5" y="8"/>
                    <a:pt x="305" y="8"/>
                    <a:pt x="305" y="8"/>
                  </a:cubicBezTo>
                  <a:cubicBezTo>
                    <a:pt x="307" y="7"/>
                    <a:pt x="309" y="6"/>
                    <a:pt x="311" y="7"/>
                  </a:cubicBezTo>
                  <a:cubicBezTo>
                    <a:pt x="311" y="5"/>
                    <a:pt x="311" y="5"/>
                    <a:pt x="311" y="5"/>
                  </a:cubicBezTo>
                  <a:cubicBezTo>
                    <a:pt x="321" y="8"/>
                    <a:pt x="321" y="8"/>
                    <a:pt x="321" y="8"/>
                  </a:cubicBezTo>
                  <a:cubicBezTo>
                    <a:pt x="333" y="8"/>
                    <a:pt x="333" y="8"/>
                    <a:pt x="333" y="8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9"/>
                    <a:pt x="340" y="9"/>
                    <a:pt x="340" y="9"/>
                  </a:cubicBezTo>
                  <a:cubicBezTo>
                    <a:pt x="344" y="9"/>
                    <a:pt x="344" y="9"/>
                    <a:pt x="344" y="9"/>
                  </a:cubicBezTo>
                  <a:cubicBezTo>
                    <a:pt x="345" y="11"/>
                    <a:pt x="345" y="11"/>
                    <a:pt x="345" y="11"/>
                  </a:cubicBezTo>
                  <a:cubicBezTo>
                    <a:pt x="348" y="11"/>
                    <a:pt x="352" y="10"/>
                    <a:pt x="355" y="11"/>
                  </a:cubicBezTo>
                  <a:cubicBezTo>
                    <a:pt x="357" y="12"/>
                    <a:pt x="357" y="12"/>
                    <a:pt x="357" y="12"/>
                  </a:cubicBezTo>
                  <a:cubicBezTo>
                    <a:pt x="361" y="11"/>
                    <a:pt x="361" y="11"/>
                    <a:pt x="361" y="11"/>
                  </a:cubicBezTo>
                  <a:cubicBezTo>
                    <a:pt x="361" y="8"/>
                    <a:pt x="361" y="8"/>
                    <a:pt x="361" y="8"/>
                  </a:cubicBezTo>
                  <a:cubicBezTo>
                    <a:pt x="367" y="8"/>
                    <a:pt x="367" y="8"/>
                    <a:pt x="367" y="8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3" y="7"/>
                    <a:pt x="374" y="7"/>
                  </a:cubicBezTo>
                  <a:cubicBezTo>
                    <a:pt x="378" y="7"/>
                    <a:pt x="382" y="8"/>
                    <a:pt x="385" y="9"/>
                  </a:cubicBezTo>
                  <a:cubicBezTo>
                    <a:pt x="385" y="9"/>
                    <a:pt x="385" y="9"/>
                    <a:pt x="385" y="9"/>
                  </a:cubicBezTo>
                  <a:cubicBezTo>
                    <a:pt x="387" y="9"/>
                    <a:pt x="387" y="9"/>
                    <a:pt x="387" y="9"/>
                  </a:cubicBezTo>
                  <a:cubicBezTo>
                    <a:pt x="387" y="8"/>
                    <a:pt x="387" y="8"/>
                    <a:pt x="387" y="8"/>
                  </a:cubicBezTo>
                  <a:cubicBezTo>
                    <a:pt x="392" y="8"/>
                    <a:pt x="392" y="8"/>
                    <a:pt x="392" y="8"/>
                  </a:cubicBezTo>
                  <a:cubicBezTo>
                    <a:pt x="398" y="7"/>
                    <a:pt x="398" y="7"/>
                    <a:pt x="398" y="7"/>
                  </a:cubicBezTo>
                  <a:cubicBezTo>
                    <a:pt x="398" y="8"/>
                    <a:pt x="398" y="8"/>
                    <a:pt x="398" y="8"/>
                  </a:cubicBezTo>
                  <a:cubicBezTo>
                    <a:pt x="403" y="8"/>
                    <a:pt x="403" y="8"/>
                    <a:pt x="403" y="8"/>
                  </a:cubicBezTo>
                  <a:cubicBezTo>
                    <a:pt x="403" y="1"/>
                    <a:pt x="403" y="1"/>
                    <a:pt x="403" y="1"/>
                  </a:cubicBezTo>
                  <a:cubicBezTo>
                    <a:pt x="412" y="4"/>
                    <a:pt x="412" y="4"/>
                    <a:pt x="412" y="4"/>
                  </a:cubicBezTo>
                  <a:cubicBezTo>
                    <a:pt x="414" y="4"/>
                    <a:pt x="416" y="5"/>
                    <a:pt x="417" y="7"/>
                  </a:cubicBezTo>
                  <a:cubicBezTo>
                    <a:pt x="418" y="7"/>
                    <a:pt x="418" y="7"/>
                    <a:pt x="418" y="7"/>
                  </a:cubicBezTo>
                  <a:cubicBezTo>
                    <a:pt x="419" y="7"/>
                    <a:pt x="419" y="7"/>
                    <a:pt x="419" y="7"/>
                  </a:cubicBezTo>
                  <a:cubicBezTo>
                    <a:pt x="419" y="8"/>
                    <a:pt x="420" y="8"/>
                    <a:pt x="420" y="8"/>
                  </a:cubicBezTo>
                  <a:cubicBezTo>
                    <a:pt x="421" y="8"/>
                    <a:pt x="421" y="8"/>
                    <a:pt x="422" y="8"/>
                  </a:cubicBezTo>
                  <a:cubicBezTo>
                    <a:pt x="422" y="8"/>
                    <a:pt x="422" y="8"/>
                    <a:pt x="422" y="8"/>
                  </a:cubicBezTo>
                  <a:cubicBezTo>
                    <a:pt x="431" y="8"/>
                    <a:pt x="431" y="8"/>
                    <a:pt x="431" y="8"/>
                  </a:cubicBezTo>
                  <a:cubicBezTo>
                    <a:pt x="431" y="9"/>
                    <a:pt x="431" y="9"/>
                    <a:pt x="431" y="9"/>
                  </a:cubicBezTo>
                  <a:cubicBezTo>
                    <a:pt x="437" y="9"/>
                    <a:pt x="437" y="9"/>
                    <a:pt x="437" y="9"/>
                  </a:cubicBezTo>
                  <a:cubicBezTo>
                    <a:pt x="443" y="8"/>
                    <a:pt x="443" y="8"/>
                    <a:pt x="443" y="8"/>
                  </a:cubicBezTo>
                  <a:cubicBezTo>
                    <a:pt x="443" y="9"/>
                    <a:pt x="443" y="9"/>
                    <a:pt x="443" y="9"/>
                  </a:cubicBezTo>
                  <a:cubicBezTo>
                    <a:pt x="443" y="9"/>
                    <a:pt x="443" y="9"/>
                    <a:pt x="443" y="9"/>
                  </a:cubicBezTo>
                  <a:cubicBezTo>
                    <a:pt x="445" y="10"/>
                    <a:pt x="445" y="10"/>
                    <a:pt x="445" y="10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53" y="7"/>
                    <a:pt x="453" y="7"/>
                    <a:pt x="453" y="7"/>
                  </a:cubicBezTo>
                  <a:cubicBezTo>
                    <a:pt x="453" y="8"/>
                    <a:pt x="453" y="8"/>
                    <a:pt x="453" y="8"/>
                  </a:cubicBezTo>
                  <a:cubicBezTo>
                    <a:pt x="463" y="7"/>
                    <a:pt x="463" y="7"/>
                    <a:pt x="463" y="7"/>
                  </a:cubicBezTo>
                  <a:cubicBezTo>
                    <a:pt x="463" y="7"/>
                    <a:pt x="463" y="7"/>
                    <a:pt x="463" y="7"/>
                  </a:cubicBezTo>
                  <a:cubicBezTo>
                    <a:pt x="468" y="7"/>
                    <a:pt x="468" y="7"/>
                    <a:pt x="468" y="7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79" y="6"/>
                    <a:pt x="479" y="6"/>
                    <a:pt x="479" y="6"/>
                  </a:cubicBezTo>
                  <a:cubicBezTo>
                    <a:pt x="480" y="7"/>
                    <a:pt x="480" y="7"/>
                    <a:pt x="480" y="7"/>
                  </a:cubicBezTo>
                  <a:cubicBezTo>
                    <a:pt x="488" y="6"/>
                    <a:pt x="488" y="6"/>
                    <a:pt x="488" y="6"/>
                  </a:cubicBezTo>
                  <a:cubicBezTo>
                    <a:pt x="488" y="8"/>
                    <a:pt x="488" y="8"/>
                    <a:pt x="488" y="8"/>
                  </a:cubicBezTo>
                  <a:cubicBezTo>
                    <a:pt x="496" y="8"/>
                    <a:pt x="496" y="8"/>
                    <a:pt x="496" y="8"/>
                  </a:cubicBezTo>
                  <a:cubicBezTo>
                    <a:pt x="496" y="9"/>
                    <a:pt x="496" y="9"/>
                    <a:pt x="496" y="9"/>
                  </a:cubicBezTo>
                  <a:cubicBezTo>
                    <a:pt x="500" y="9"/>
                    <a:pt x="500" y="9"/>
                    <a:pt x="500" y="9"/>
                  </a:cubicBezTo>
                  <a:cubicBezTo>
                    <a:pt x="504" y="9"/>
                    <a:pt x="504" y="9"/>
                    <a:pt x="504" y="9"/>
                  </a:cubicBezTo>
                  <a:cubicBezTo>
                    <a:pt x="504" y="10"/>
                    <a:pt x="504" y="10"/>
                    <a:pt x="504" y="10"/>
                  </a:cubicBezTo>
                  <a:cubicBezTo>
                    <a:pt x="505" y="10"/>
                    <a:pt x="505" y="10"/>
                    <a:pt x="505" y="10"/>
                  </a:cubicBezTo>
                  <a:cubicBezTo>
                    <a:pt x="511" y="7"/>
                    <a:pt x="511" y="7"/>
                    <a:pt x="511" y="7"/>
                  </a:cubicBezTo>
                  <a:cubicBezTo>
                    <a:pt x="512" y="11"/>
                    <a:pt x="512" y="11"/>
                    <a:pt x="512" y="11"/>
                  </a:cubicBezTo>
                  <a:cubicBezTo>
                    <a:pt x="517" y="10"/>
                    <a:pt x="517" y="10"/>
                    <a:pt x="517" y="10"/>
                  </a:cubicBezTo>
                  <a:cubicBezTo>
                    <a:pt x="518" y="12"/>
                    <a:pt x="518" y="12"/>
                    <a:pt x="518" y="12"/>
                  </a:cubicBezTo>
                  <a:cubicBezTo>
                    <a:pt x="520" y="11"/>
                    <a:pt x="522" y="11"/>
                    <a:pt x="524" y="11"/>
                  </a:cubicBezTo>
                  <a:cubicBezTo>
                    <a:pt x="524" y="10"/>
                    <a:pt x="524" y="10"/>
                    <a:pt x="524" y="10"/>
                  </a:cubicBezTo>
                  <a:cubicBezTo>
                    <a:pt x="551" y="13"/>
                    <a:pt x="551" y="13"/>
                    <a:pt x="551" y="13"/>
                  </a:cubicBezTo>
                  <a:cubicBezTo>
                    <a:pt x="552" y="11"/>
                    <a:pt x="552" y="11"/>
                    <a:pt x="552" y="11"/>
                  </a:cubicBezTo>
                  <a:cubicBezTo>
                    <a:pt x="555" y="11"/>
                    <a:pt x="555" y="11"/>
                    <a:pt x="555" y="11"/>
                  </a:cubicBezTo>
                  <a:cubicBezTo>
                    <a:pt x="555" y="9"/>
                    <a:pt x="555" y="9"/>
                    <a:pt x="555" y="9"/>
                  </a:cubicBezTo>
                  <a:cubicBezTo>
                    <a:pt x="569" y="9"/>
                    <a:pt x="569" y="9"/>
                    <a:pt x="569" y="9"/>
                  </a:cubicBezTo>
                  <a:cubicBezTo>
                    <a:pt x="569" y="11"/>
                    <a:pt x="569" y="11"/>
                    <a:pt x="569" y="11"/>
                  </a:cubicBezTo>
                  <a:cubicBezTo>
                    <a:pt x="575" y="11"/>
                    <a:pt x="575" y="11"/>
                    <a:pt x="575" y="11"/>
                  </a:cubicBezTo>
                  <a:cubicBezTo>
                    <a:pt x="575" y="13"/>
                    <a:pt x="575" y="13"/>
                    <a:pt x="575" y="13"/>
                  </a:cubicBezTo>
                  <a:cubicBezTo>
                    <a:pt x="576" y="13"/>
                    <a:pt x="576" y="13"/>
                    <a:pt x="576" y="13"/>
                  </a:cubicBezTo>
                  <a:cubicBezTo>
                    <a:pt x="576" y="9"/>
                    <a:pt x="576" y="9"/>
                    <a:pt x="576" y="9"/>
                  </a:cubicBezTo>
                  <a:cubicBezTo>
                    <a:pt x="583" y="11"/>
                    <a:pt x="583" y="11"/>
                    <a:pt x="583" y="11"/>
                  </a:cubicBezTo>
                  <a:cubicBezTo>
                    <a:pt x="583" y="6"/>
                    <a:pt x="583" y="6"/>
                    <a:pt x="583" y="6"/>
                  </a:cubicBezTo>
                  <a:cubicBezTo>
                    <a:pt x="591" y="9"/>
                    <a:pt x="591" y="9"/>
                    <a:pt x="591" y="9"/>
                  </a:cubicBezTo>
                  <a:cubicBezTo>
                    <a:pt x="593" y="9"/>
                    <a:pt x="593" y="9"/>
                    <a:pt x="593" y="9"/>
                  </a:cubicBezTo>
                  <a:cubicBezTo>
                    <a:pt x="593" y="8"/>
                    <a:pt x="593" y="8"/>
                    <a:pt x="593" y="8"/>
                  </a:cubicBezTo>
                  <a:cubicBezTo>
                    <a:pt x="607" y="8"/>
                    <a:pt x="607" y="8"/>
                    <a:pt x="607" y="8"/>
                  </a:cubicBezTo>
                  <a:cubicBezTo>
                    <a:pt x="608" y="8"/>
                    <a:pt x="608" y="8"/>
                    <a:pt x="609" y="8"/>
                  </a:cubicBezTo>
                  <a:cubicBezTo>
                    <a:pt x="612" y="8"/>
                    <a:pt x="612" y="8"/>
                    <a:pt x="612" y="8"/>
                  </a:cubicBezTo>
                  <a:cubicBezTo>
                    <a:pt x="612" y="8"/>
                    <a:pt x="613" y="8"/>
                    <a:pt x="613" y="8"/>
                  </a:cubicBezTo>
                  <a:cubicBezTo>
                    <a:pt x="614" y="8"/>
                    <a:pt x="614" y="8"/>
                    <a:pt x="614" y="8"/>
                  </a:cubicBezTo>
                  <a:cubicBezTo>
                    <a:pt x="614" y="8"/>
                    <a:pt x="615" y="8"/>
                    <a:pt x="615" y="8"/>
                  </a:cubicBezTo>
                  <a:cubicBezTo>
                    <a:pt x="616" y="8"/>
                    <a:pt x="617" y="8"/>
                    <a:pt x="618" y="9"/>
                  </a:cubicBezTo>
                  <a:cubicBezTo>
                    <a:pt x="624" y="7"/>
                    <a:pt x="624" y="7"/>
                    <a:pt x="624" y="7"/>
                  </a:cubicBezTo>
                  <a:cubicBezTo>
                    <a:pt x="625" y="9"/>
                    <a:pt x="625" y="9"/>
                    <a:pt x="625" y="9"/>
                  </a:cubicBezTo>
                  <a:cubicBezTo>
                    <a:pt x="629" y="8"/>
                    <a:pt x="629" y="8"/>
                    <a:pt x="629" y="8"/>
                  </a:cubicBezTo>
                  <a:cubicBezTo>
                    <a:pt x="630" y="11"/>
                    <a:pt x="630" y="11"/>
                    <a:pt x="630" y="11"/>
                  </a:cubicBezTo>
                  <a:cubicBezTo>
                    <a:pt x="637" y="8"/>
                    <a:pt x="637" y="8"/>
                    <a:pt x="637" y="8"/>
                  </a:cubicBezTo>
                  <a:cubicBezTo>
                    <a:pt x="637" y="12"/>
                    <a:pt x="637" y="12"/>
                    <a:pt x="637" y="12"/>
                  </a:cubicBezTo>
                  <a:cubicBezTo>
                    <a:pt x="646" y="12"/>
                    <a:pt x="646" y="12"/>
                    <a:pt x="646" y="12"/>
                  </a:cubicBezTo>
                  <a:cubicBezTo>
                    <a:pt x="646" y="13"/>
                    <a:pt x="646" y="13"/>
                    <a:pt x="646" y="13"/>
                  </a:cubicBezTo>
                  <a:cubicBezTo>
                    <a:pt x="653" y="14"/>
                    <a:pt x="653" y="14"/>
                    <a:pt x="653" y="14"/>
                  </a:cubicBezTo>
                  <a:cubicBezTo>
                    <a:pt x="653" y="13"/>
                    <a:pt x="653" y="13"/>
                    <a:pt x="653" y="13"/>
                  </a:cubicBezTo>
                  <a:cubicBezTo>
                    <a:pt x="659" y="13"/>
                    <a:pt x="659" y="13"/>
                    <a:pt x="659" y="13"/>
                  </a:cubicBezTo>
                  <a:cubicBezTo>
                    <a:pt x="659" y="13"/>
                    <a:pt x="659" y="13"/>
                    <a:pt x="659" y="13"/>
                  </a:cubicBezTo>
                  <a:cubicBezTo>
                    <a:pt x="664" y="12"/>
                    <a:pt x="664" y="12"/>
                    <a:pt x="664" y="12"/>
                  </a:cubicBezTo>
                  <a:cubicBezTo>
                    <a:pt x="664" y="12"/>
                    <a:pt x="665" y="12"/>
                    <a:pt x="665" y="12"/>
                  </a:cubicBezTo>
                  <a:cubicBezTo>
                    <a:pt x="668" y="12"/>
                    <a:pt x="668" y="12"/>
                    <a:pt x="668" y="12"/>
                  </a:cubicBezTo>
                  <a:cubicBezTo>
                    <a:pt x="669" y="13"/>
                    <a:pt x="669" y="13"/>
                    <a:pt x="669" y="13"/>
                  </a:cubicBezTo>
                  <a:cubicBezTo>
                    <a:pt x="670" y="13"/>
                    <a:pt x="670" y="13"/>
                    <a:pt x="670" y="13"/>
                  </a:cubicBezTo>
                  <a:cubicBezTo>
                    <a:pt x="670" y="11"/>
                    <a:pt x="670" y="11"/>
                    <a:pt x="670" y="11"/>
                  </a:cubicBezTo>
                  <a:cubicBezTo>
                    <a:pt x="672" y="11"/>
                    <a:pt x="672" y="11"/>
                    <a:pt x="672" y="11"/>
                  </a:cubicBezTo>
                  <a:cubicBezTo>
                    <a:pt x="672" y="7"/>
                    <a:pt x="672" y="7"/>
                    <a:pt x="672" y="7"/>
                  </a:cubicBezTo>
                  <a:cubicBezTo>
                    <a:pt x="680" y="10"/>
                    <a:pt x="680" y="10"/>
                    <a:pt x="680" y="10"/>
                  </a:cubicBezTo>
                  <a:cubicBezTo>
                    <a:pt x="681" y="10"/>
                    <a:pt x="681" y="10"/>
                    <a:pt x="682" y="10"/>
                  </a:cubicBezTo>
                  <a:cubicBezTo>
                    <a:pt x="693" y="8"/>
                    <a:pt x="693" y="8"/>
                    <a:pt x="693" y="8"/>
                  </a:cubicBezTo>
                  <a:cubicBezTo>
                    <a:pt x="693" y="7"/>
                    <a:pt x="693" y="7"/>
                    <a:pt x="693" y="7"/>
                  </a:cubicBezTo>
                  <a:cubicBezTo>
                    <a:pt x="696" y="8"/>
                    <a:pt x="696" y="8"/>
                    <a:pt x="696" y="8"/>
                  </a:cubicBezTo>
                  <a:cubicBezTo>
                    <a:pt x="699" y="7"/>
                    <a:pt x="699" y="7"/>
                    <a:pt x="699" y="7"/>
                  </a:cubicBezTo>
                  <a:cubicBezTo>
                    <a:pt x="699" y="8"/>
                    <a:pt x="699" y="8"/>
                    <a:pt x="699" y="8"/>
                  </a:cubicBezTo>
                  <a:cubicBezTo>
                    <a:pt x="706" y="10"/>
                    <a:pt x="706" y="10"/>
                    <a:pt x="706" y="10"/>
                  </a:cubicBezTo>
                  <a:cubicBezTo>
                    <a:pt x="706" y="9"/>
                    <a:pt x="706" y="9"/>
                    <a:pt x="706" y="9"/>
                  </a:cubicBezTo>
                  <a:cubicBezTo>
                    <a:pt x="710" y="9"/>
                    <a:pt x="710" y="9"/>
                    <a:pt x="710" y="9"/>
                  </a:cubicBezTo>
                  <a:cubicBezTo>
                    <a:pt x="710" y="8"/>
                    <a:pt x="710" y="8"/>
                    <a:pt x="710" y="8"/>
                  </a:cubicBezTo>
                  <a:cubicBezTo>
                    <a:pt x="723" y="8"/>
                    <a:pt x="723" y="8"/>
                    <a:pt x="723" y="8"/>
                  </a:cubicBezTo>
                  <a:cubicBezTo>
                    <a:pt x="730" y="7"/>
                    <a:pt x="730" y="7"/>
                    <a:pt x="730" y="7"/>
                  </a:cubicBezTo>
                  <a:cubicBezTo>
                    <a:pt x="730" y="9"/>
                    <a:pt x="730" y="9"/>
                    <a:pt x="730" y="9"/>
                  </a:cubicBezTo>
                  <a:cubicBezTo>
                    <a:pt x="732" y="9"/>
                    <a:pt x="732" y="9"/>
                    <a:pt x="732" y="9"/>
                  </a:cubicBezTo>
                  <a:cubicBezTo>
                    <a:pt x="733" y="11"/>
                    <a:pt x="733" y="11"/>
                    <a:pt x="733" y="11"/>
                  </a:cubicBezTo>
                  <a:cubicBezTo>
                    <a:pt x="738" y="12"/>
                    <a:pt x="738" y="12"/>
                    <a:pt x="738" y="12"/>
                  </a:cubicBezTo>
                  <a:cubicBezTo>
                    <a:pt x="738" y="10"/>
                    <a:pt x="738" y="10"/>
                    <a:pt x="738" y="10"/>
                  </a:cubicBezTo>
                  <a:cubicBezTo>
                    <a:pt x="746" y="12"/>
                    <a:pt x="746" y="12"/>
                    <a:pt x="746" y="12"/>
                  </a:cubicBezTo>
                  <a:cubicBezTo>
                    <a:pt x="747" y="11"/>
                    <a:pt x="747" y="11"/>
                    <a:pt x="747" y="11"/>
                  </a:cubicBezTo>
                  <a:cubicBezTo>
                    <a:pt x="749" y="10"/>
                    <a:pt x="749" y="10"/>
                    <a:pt x="749" y="10"/>
                  </a:cubicBezTo>
                  <a:cubicBezTo>
                    <a:pt x="752" y="8"/>
                    <a:pt x="757" y="9"/>
                    <a:pt x="761" y="10"/>
                  </a:cubicBezTo>
                  <a:cubicBezTo>
                    <a:pt x="761" y="9"/>
                    <a:pt x="761" y="9"/>
                    <a:pt x="761" y="9"/>
                  </a:cubicBezTo>
                  <a:cubicBezTo>
                    <a:pt x="772" y="9"/>
                    <a:pt x="772" y="9"/>
                    <a:pt x="772" y="9"/>
                  </a:cubicBezTo>
                  <a:cubicBezTo>
                    <a:pt x="774" y="7"/>
                    <a:pt x="774" y="7"/>
                    <a:pt x="774" y="7"/>
                  </a:cubicBezTo>
                  <a:cubicBezTo>
                    <a:pt x="777" y="8"/>
                    <a:pt x="777" y="8"/>
                    <a:pt x="777" y="8"/>
                  </a:cubicBezTo>
                  <a:cubicBezTo>
                    <a:pt x="777" y="7"/>
                    <a:pt x="777" y="7"/>
                    <a:pt x="777" y="7"/>
                  </a:cubicBezTo>
                  <a:cubicBezTo>
                    <a:pt x="782" y="8"/>
                    <a:pt x="782" y="8"/>
                    <a:pt x="782" y="8"/>
                  </a:cubicBezTo>
                  <a:cubicBezTo>
                    <a:pt x="782" y="0"/>
                    <a:pt x="782" y="0"/>
                    <a:pt x="782" y="0"/>
                  </a:cubicBezTo>
                  <a:cubicBezTo>
                    <a:pt x="791" y="5"/>
                    <a:pt x="791" y="5"/>
                    <a:pt x="791" y="5"/>
                  </a:cubicBezTo>
                  <a:cubicBezTo>
                    <a:pt x="791" y="6"/>
                    <a:pt x="792" y="6"/>
                    <a:pt x="793" y="7"/>
                  </a:cubicBezTo>
                  <a:cubicBezTo>
                    <a:pt x="799" y="7"/>
                    <a:pt x="799" y="7"/>
                    <a:pt x="799" y="7"/>
                  </a:cubicBezTo>
                  <a:cubicBezTo>
                    <a:pt x="799" y="8"/>
                    <a:pt x="799" y="8"/>
                    <a:pt x="799" y="8"/>
                  </a:cubicBezTo>
                  <a:cubicBezTo>
                    <a:pt x="800" y="8"/>
                    <a:pt x="800" y="8"/>
                    <a:pt x="800" y="8"/>
                  </a:cubicBezTo>
                  <a:cubicBezTo>
                    <a:pt x="800" y="8"/>
                    <a:pt x="800" y="8"/>
                    <a:pt x="800" y="8"/>
                  </a:cubicBezTo>
                  <a:cubicBezTo>
                    <a:pt x="817" y="5"/>
                    <a:pt x="817" y="5"/>
                    <a:pt x="817" y="5"/>
                  </a:cubicBezTo>
                  <a:cubicBezTo>
                    <a:pt x="818" y="7"/>
                    <a:pt x="818" y="7"/>
                    <a:pt x="818" y="7"/>
                  </a:cubicBezTo>
                  <a:cubicBezTo>
                    <a:pt x="818" y="7"/>
                    <a:pt x="819" y="7"/>
                    <a:pt x="820" y="7"/>
                  </a:cubicBezTo>
                  <a:cubicBezTo>
                    <a:pt x="822" y="7"/>
                    <a:pt x="822" y="7"/>
                    <a:pt x="822" y="7"/>
                  </a:cubicBezTo>
                  <a:cubicBezTo>
                    <a:pt x="826" y="8"/>
                    <a:pt x="826" y="8"/>
                    <a:pt x="826" y="8"/>
                  </a:cubicBezTo>
                  <a:cubicBezTo>
                    <a:pt x="826" y="10"/>
                    <a:pt x="826" y="10"/>
                    <a:pt x="826" y="10"/>
                  </a:cubicBezTo>
                  <a:cubicBezTo>
                    <a:pt x="830" y="11"/>
                    <a:pt x="830" y="11"/>
                    <a:pt x="830" y="11"/>
                  </a:cubicBezTo>
                  <a:cubicBezTo>
                    <a:pt x="836" y="8"/>
                    <a:pt x="836" y="8"/>
                    <a:pt x="836" y="8"/>
                  </a:cubicBezTo>
                  <a:cubicBezTo>
                    <a:pt x="836" y="12"/>
                    <a:pt x="836" y="12"/>
                    <a:pt x="836" y="12"/>
                  </a:cubicBezTo>
                  <a:cubicBezTo>
                    <a:pt x="839" y="12"/>
                    <a:pt x="841" y="11"/>
                    <a:pt x="842" y="10"/>
                  </a:cubicBezTo>
                  <a:cubicBezTo>
                    <a:pt x="844" y="9"/>
                    <a:pt x="844" y="9"/>
                    <a:pt x="844" y="9"/>
                  </a:cubicBezTo>
                  <a:cubicBezTo>
                    <a:pt x="848" y="10"/>
                    <a:pt x="848" y="10"/>
                    <a:pt x="848" y="10"/>
                  </a:cubicBezTo>
                  <a:cubicBezTo>
                    <a:pt x="849" y="10"/>
                    <a:pt x="850" y="10"/>
                    <a:pt x="851" y="9"/>
                  </a:cubicBezTo>
                  <a:cubicBezTo>
                    <a:pt x="853" y="8"/>
                    <a:pt x="854" y="8"/>
                    <a:pt x="856" y="7"/>
                  </a:cubicBezTo>
                  <a:cubicBezTo>
                    <a:pt x="858" y="0"/>
                    <a:pt x="858" y="0"/>
                    <a:pt x="858" y="0"/>
                  </a:cubicBezTo>
                  <a:cubicBezTo>
                    <a:pt x="864" y="2"/>
                    <a:pt x="864" y="2"/>
                    <a:pt x="864" y="2"/>
                  </a:cubicBezTo>
                  <a:cubicBezTo>
                    <a:pt x="865" y="3"/>
                    <a:pt x="869" y="4"/>
                    <a:pt x="870" y="7"/>
                  </a:cubicBezTo>
                  <a:cubicBezTo>
                    <a:pt x="873" y="7"/>
                    <a:pt x="873" y="7"/>
                    <a:pt x="873" y="7"/>
                  </a:cubicBezTo>
                  <a:cubicBezTo>
                    <a:pt x="873" y="8"/>
                    <a:pt x="873" y="8"/>
                    <a:pt x="873" y="8"/>
                  </a:cubicBezTo>
                  <a:cubicBezTo>
                    <a:pt x="879" y="6"/>
                    <a:pt x="879" y="6"/>
                    <a:pt x="879" y="6"/>
                  </a:cubicBezTo>
                  <a:cubicBezTo>
                    <a:pt x="879" y="9"/>
                    <a:pt x="879" y="9"/>
                    <a:pt x="879" y="9"/>
                  </a:cubicBezTo>
                  <a:cubicBezTo>
                    <a:pt x="881" y="9"/>
                    <a:pt x="881" y="9"/>
                    <a:pt x="881" y="9"/>
                  </a:cubicBezTo>
                  <a:cubicBezTo>
                    <a:pt x="881" y="11"/>
                    <a:pt x="881" y="11"/>
                    <a:pt x="881" y="11"/>
                  </a:cubicBezTo>
                  <a:cubicBezTo>
                    <a:pt x="893" y="12"/>
                    <a:pt x="893" y="12"/>
                    <a:pt x="893" y="12"/>
                  </a:cubicBezTo>
                  <a:cubicBezTo>
                    <a:pt x="897" y="11"/>
                    <a:pt x="897" y="11"/>
                    <a:pt x="897" y="11"/>
                  </a:cubicBezTo>
                  <a:cubicBezTo>
                    <a:pt x="898" y="11"/>
                    <a:pt x="898" y="11"/>
                    <a:pt x="899" y="11"/>
                  </a:cubicBezTo>
                  <a:cubicBezTo>
                    <a:pt x="902" y="11"/>
                    <a:pt x="902" y="11"/>
                    <a:pt x="902" y="11"/>
                  </a:cubicBezTo>
                  <a:cubicBezTo>
                    <a:pt x="903" y="12"/>
                    <a:pt x="903" y="12"/>
                    <a:pt x="903" y="12"/>
                  </a:cubicBezTo>
                  <a:cubicBezTo>
                    <a:pt x="905" y="12"/>
                    <a:pt x="905" y="12"/>
                    <a:pt x="905" y="12"/>
                  </a:cubicBezTo>
                  <a:cubicBezTo>
                    <a:pt x="907" y="11"/>
                    <a:pt x="907" y="11"/>
                    <a:pt x="907" y="11"/>
                  </a:cubicBezTo>
                  <a:cubicBezTo>
                    <a:pt x="910" y="10"/>
                    <a:pt x="912" y="10"/>
                    <a:pt x="915" y="10"/>
                  </a:cubicBezTo>
                  <a:cubicBezTo>
                    <a:pt x="918" y="10"/>
                    <a:pt x="921" y="10"/>
                    <a:pt x="923" y="11"/>
                  </a:cubicBezTo>
                  <a:cubicBezTo>
                    <a:pt x="924" y="11"/>
                    <a:pt x="925" y="11"/>
                    <a:pt x="926" y="11"/>
                  </a:cubicBezTo>
                  <a:cubicBezTo>
                    <a:pt x="926" y="9"/>
                    <a:pt x="926" y="9"/>
                    <a:pt x="926" y="9"/>
                  </a:cubicBezTo>
                  <a:cubicBezTo>
                    <a:pt x="934" y="8"/>
                    <a:pt x="934" y="8"/>
                    <a:pt x="934" y="8"/>
                  </a:cubicBezTo>
                  <a:cubicBezTo>
                    <a:pt x="934" y="7"/>
                    <a:pt x="934" y="7"/>
                    <a:pt x="934" y="7"/>
                  </a:cubicBezTo>
                  <a:cubicBezTo>
                    <a:pt x="937" y="7"/>
                    <a:pt x="937" y="7"/>
                    <a:pt x="937" y="7"/>
                  </a:cubicBezTo>
                  <a:cubicBezTo>
                    <a:pt x="941" y="6"/>
                    <a:pt x="941" y="6"/>
                    <a:pt x="941" y="6"/>
                  </a:cubicBezTo>
                  <a:cubicBezTo>
                    <a:pt x="941" y="7"/>
                    <a:pt x="941" y="7"/>
                    <a:pt x="941" y="7"/>
                  </a:cubicBezTo>
                  <a:cubicBezTo>
                    <a:pt x="947" y="7"/>
                    <a:pt x="947" y="7"/>
                    <a:pt x="947" y="7"/>
                  </a:cubicBezTo>
                  <a:cubicBezTo>
                    <a:pt x="947" y="8"/>
                    <a:pt x="947" y="8"/>
                    <a:pt x="947" y="8"/>
                  </a:cubicBezTo>
                  <a:cubicBezTo>
                    <a:pt x="953" y="6"/>
                    <a:pt x="953" y="6"/>
                    <a:pt x="953" y="6"/>
                  </a:cubicBezTo>
                  <a:cubicBezTo>
                    <a:pt x="953" y="9"/>
                    <a:pt x="953" y="9"/>
                    <a:pt x="953" y="9"/>
                  </a:cubicBezTo>
                  <a:cubicBezTo>
                    <a:pt x="954" y="9"/>
                    <a:pt x="954" y="9"/>
                    <a:pt x="954" y="9"/>
                  </a:cubicBezTo>
                  <a:cubicBezTo>
                    <a:pt x="955" y="9"/>
                    <a:pt x="955" y="9"/>
                    <a:pt x="956" y="9"/>
                  </a:cubicBezTo>
                  <a:cubicBezTo>
                    <a:pt x="957" y="8"/>
                    <a:pt x="957" y="8"/>
                    <a:pt x="957" y="8"/>
                  </a:cubicBezTo>
                  <a:cubicBezTo>
                    <a:pt x="957" y="7"/>
                    <a:pt x="957" y="7"/>
                    <a:pt x="957" y="7"/>
                  </a:cubicBezTo>
                  <a:cubicBezTo>
                    <a:pt x="970" y="7"/>
                    <a:pt x="970" y="7"/>
                    <a:pt x="970" y="7"/>
                  </a:cubicBezTo>
                  <a:cubicBezTo>
                    <a:pt x="970" y="8"/>
                    <a:pt x="970" y="8"/>
                    <a:pt x="970" y="8"/>
                  </a:cubicBezTo>
                  <a:cubicBezTo>
                    <a:pt x="971" y="8"/>
                    <a:pt x="971" y="8"/>
                    <a:pt x="971" y="8"/>
                  </a:cubicBezTo>
                  <a:cubicBezTo>
                    <a:pt x="977" y="7"/>
                    <a:pt x="977" y="7"/>
                    <a:pt x="977" y="7"/>
                  </a:cubicBezTo>
                  <a:cubicBezTo>
                    <a:pt x="977" y="7"/>
                    <a:pt x="977" y="7"/>
                    <a:pt x="977" y="7"/>
                  </a:cubicBezTo>
                  <a:cubicBezTo>
                    <a:pt x="977" y="7"/>
                    <a:pt x="977" y="7"/>
                    <a:pt x="977" y="7"/>
                  </a:cubicBezTo>
                  <a:cubicBezTo>
                    <a:pt x="977" y="4"/>
                    <a:pt x="977" y="4"/>
                    <a:pt x="977" y="4"/>
                  </a:cubicBezTo>
                  <a:cubicBezTo>
                    <a:pt x="981" y="6"/>
                    <a:pt x="981" y="6"/>
                    <a:pt x="981" y="6"/>
                  </a:cubicBezTo>
                  <a:cubicBezTo>
                    <a:pt x="981" y="6"/>
                    <a:pt x="981" y="6"/>
                    <a:pt x="981" y="6"/>
                  </a:cubicBezTo>
                  <a:cubicBezTo>
                    <a:pt x="981" y="6"/>
                    <a:pt x="981" y="6"/>
                    <a:pt x="981" y="6"/>
                  </a:cubicBezTo>
                  <a:cubicBezTo>
                    <a:pt x="984" y="8"/>
                    <a:pt x="984" y="8"/>
                    <a:pt x="984" y="8"/>
                  </a:cubicBezTo>
                  <a:cubicBezTo>
                    <a:pt x="987" y="8"/>
                    <a:pt x="987" y="8"/>
                    <a:pt x="987" y="8"/>
                  </a:cubicBezTo>
                  <a:cubicBezTo>
                    <a:pt x="987" y="8"/>
                    <a:pt x="987" y="8"/>
                    <a:pt x="987" y="8"/>
                  </a:cubicBezTo>
                  <a:cubicBezTo>
                    <a:pt x="1012" y="8"/>
                    <a:pt x="1012" y="8"/>
                    <a:pt x="1012" y="8"/>
                  </a:cubicBezTo>
                  <a:cubicBezTo>
                    <a:pt x="1019" y="6"/>
                    <a:pt x="1019" y="6"/>
                    <a:pt x="1019" y="6"/>
                  </a:cubicBezTo>
                  <a:cubicBezTo>
                    <a:pt x="1019" y="10"/>
                    <a:pt x="1019" y="10"/>
                    <a:pt x="1019" y="10"/>
                  </a:cubicBezTo>
                  <a:cubicBezTo>
                    <a:pt x="1024" y="11"/>
                    <a:pt x="1024" y="11"/>
                    <a:pt x="1024" y="11"/>
                  </a:cubicBezTo>
                  <a:cubicBezTo>
                    <a:pt x="1024" y="9"/>
                    <a:pt x="1024" y="9"/>
                    <a:pt x="1024" y="9"/>
                  </a:cubicBezTo>
                  <a:cubicBezTo>
                    <a:pt x="1030" y="11"/>
                    <a:pt x="1030" y="11"/>
                    <a:pt x="1030" y="11"/>
                  </a:cubicBezTo>
                  <a:cubicBezTo>
                    <a:pt x="1032" y="11"/>
                    <a:pt x="1032" y="11"/>
                    <a:pt x="1032" y="11"/>
                  </a:cubicBezTo>
                  <a:cubicBezTo>
                    <a:pt x="1032" y="8"/>
                    <a:pt x="1032" y="8"/>
                    <a:pt x="1032" y="8"/>
                  </a:cubicBezTo>
                  <a:cubicBezTo>
                    <a:pt x="1055" y="12"/>
                    <a:pt x="1055" y="12"/>
                    <a:pt x="1055" y="12"/>
                  </a:cubicBezTo>
                  <a:cubicBezTo>
                    <a:pt x="1059" y="12"/>
                    <a:pt x="1059" y="12"/>
                    <a:pt x="1059" y="12"/>
                  </a:cubicBezTo>
                  <a:cubicBezTo>
                    <a:pt x="1059" y="11"/>
                    <a:pt x="1059" y="11"/>
                    <a:pt x="1059" y="11"/>
                  </a:cubicBezTo>
                  <a:cubicBezTo>
                    <a:pt x="1072" y="11"/>
                    <a:pt x="1072" y="11"/>
                    <a:pt x="1072" y="11"/>
                  </a:cubicBezTo>
                  <a:cubicBezTo>
                    <a:pt x="1072" y="13"/>
                    <a:pt x="1072" y="13"/>
                    <a:pt x="1072" y="13"/>
                  </a:cubicBezTo>
                  <a:cubicBezTo>
                    <a:pt x="1073" y="13"/>
                    <a:pt x="1074" y="13"/>
                    <a:pt x="1074" y="13"/>
                  </a:cubicBezTo>
                  <a:cubicBezTo>
                    <a:pt x="1078" y="13"/>
                    <a:pt x="1080" y="12"/>
                    <a:pt x="1081" y="12"/>
                  </a:cubicBezTo>
                  <a:cubicBezTo>
                    <a:pt x="1083" y="8"/>
                    <a:pt x="1083" y="8"/>
                    <a:pt x="1083" y="8"/>
                  </a:cubicBezTo>
                  <a:cubicBezTo>
                    <a:pt x="1103" y="10"/>
                    <a:pt x="1103" y="10"/>
                    <a:pt x="1103" y="10"/>
                  </a:cubicBezTo>
                  <a:cubicBezTo>
                    <a:pt x="1103" y="11"/>
                    <a:pt x="1103" y="11"/>
                    <a:pt x="1103" y="11"/>
                  </a:cubicBezTo>
                  <a:cubicBezTo>
                    <a:pt x="1114" y="11"/>
                    <a:pt x="1114" y="11"/>
                    <a:pt x="1114" y="11"/>
                  </a:cubicBezTo>
                  <a:cubicBezTo>
                    <a:pt x="1114" y="12"/>
                    <a:pt x="1114" y="12"/>
                    <a:pt x="1114" y="12"/>
                  </a:cubicBezTo>
                  <a:cubicBezTo>
                    <a:pt x="1124" y="12"/>
                    <a:pt x="1124" y="12"/>
                    <a:pt x="1124" y="12"/>
                  </a:cubicBezTo>
                  <a:cubicBezTo>
                    <a:pt x="1124" y="12"/>
                    <a:pt x="1124" y="12"/>
                    <a:pt x="1124" y="12"/>
                  </a:cubicBezTo>
                  <a:cubicBezTo>
                    <a:pt x="1127" y="12"/>
                    <a:pt x="1127" y="12"/>
                    <a:pt x="1127" y="12"/>
                  </a:cubicBezTo>
                  <a:cubicBezTo>
                    <a:pt x="1127" y="11"/>
                    <a:pt x="1127" y="11"/>
                    <a:pt x="1127" y="11"/>
                  </a:cubicBezTo>
                  <a:cubicBezTo>
                    <a:pt x="1140" y="11"/>
                    <a:pt x="1140" y="11"/>
                    <a:pt x="1140" y="11"/>
                  </a:cubicBezTo>
                  <a:cubicBezTo>
                    <a:pt x="1140" y="12"/>
                    <a:pt x="1140" y="12"/>
                    <a:pt x="1140" y="12"/>
                  </a:cubicBezTo>
                  <a:cubicBezTo>
                    <a:pt x="1151" y="12"/>
                    <a:pt x="1151" y="12"/>
                    <a:pt x="1151" y="12"/>
                  </a:cubicBezTo>
                  <a:cubicBezTo>
                    <a:pt x="1151" y="11"/>
                    <a:pt x="1151" y="11"/>
                    <a:pt x="1151" y="11"/>
                  </a:cubicBezTo>
                  <a:cubicBezTo>
                    <a:pt x="1156" y="11"/>
                    <a:pt x="1156" y="11"/>
                    <a:pt x="1156" y="11"/>
                  </a:cubicBezTo>
                  <a:cubicBezTo>
                    <a:pt x="1160" y="10"/>
                    <a:pt x="1160" y="10"/>
                    <a:pt x="1160" y="10"/>
                  </a:cubicBezTo>
                  <a:cubicBezTo>
                    <a:pt x="1163" y="9"/>
                    <a:pt x="1167" y="10"/>
                    <a:pt x="1172" y="12"/>
                  </a:cubicBezTo>
                  <a:cubicBezTo>
                    <a:pt x="1172" y="12"/>
                    <a:pt x="1172" y="12"/>
                    <a:pt x="1172" y="12"/>
                  </a:cubicBezTo>
                  <a:cubicBezTo>
                    <a:pt x="1188" y="12"/>
                    <a:pt x="1188" y="12"/>
                    <a:pt x="1188" y="12"/>
                  </a:cubicBezTo>
                  <a:cubicBezTo>
                    <a:pt x="1188" y="11"/>
                    <a:pt x="1188" y="11"/>
                    <a:pt x="1188" y="11"/>
                  </a:cubicBezTo>
                  <a:cubicBezTo>
                    <a:pt x="1190" y="10"/>
                    <a:pt x="1190" y="10"/>
                    <a:pt x="1190" y="10"/>
                  </a:cubicBezTo>
                  <a:cubicBezTo>
                    <a:pt x="1194" y="8"/>
                    <a:pt x="1199" y="9"/>
                    <a:pt x="1204" y="10"/>
                  </a:cubicBezTo>
                  <a:cubicBezTo>
                    <a:pt x="1204" y="9"/>
                    <a:pt x="1204" y="9"/>
                    <a:pt x="1204" y="9"/>
                  </a:cubicBezTo>
                  <a:cubicBezTo>
                    <a:pt x="1207" y="9"/>
                    <a:pt x="1207" y="9"/>
                    <a:pt x="1207" y="9"/>
                  </a:cubicBezTo>
                  <a:cubicBezTo>
                    <a:pt x="1207" y="8"/>
                    <a:pt x="1207" y="8"/>
                    <a:pt x="1207" y="8"/>
                  </a:cubicBezTo>
                  <a:cubicBezTo>
                    <a:pt x="1211" y="8"/>
                    <a:pt x="1211" y="8"/>
                    <a:pt x="1211" y="8"/>
                  </a:cubicBezTo>
                  <a:cubicBezTo>
                    <a:pt x="1211" y="7"/>
                    <a:pt x="1211" y="7"/>
                    <a:pt x="1211" y="7"/>
                  </a:cubicBezTo>
                  <a:cubicBezTo>
                    <a:pt x="1224" y="7"/>
                    <a:pt x="1224" y="7"/>
                    <a:pt x="1224" y="7"/>
                  </a:cubicBezTo>
                  <a:cubicBezTo>
                    <a:pt x="1224" y="8"/>
                    <a:pt x="1224" y="8"/>
                    <a:pt x="1224" y="8"/>
                  </a:cubicBezTo>
                  <a:cubicBezTo>
                    <a:pt x="1225" y="8"/>
                    <a:pt x="1225" y="8"/>
                    <a:pt x="1225" y="8"/>
                  </a:cubicBezTo>
                  <a:cubicBezTo>
                    <a:pt x="1226" y="8"/>
                    <a:pt x="1227" y="8"/>
                    <a:pt x="1229" y="8"/>
                  </a:cubicBezTo>
                  <a:cubicBezTo>
                    <a:pt x="1229" y="8"/>
                    <a:pt x="1229" y="8"/>
                    <a:pt x="1229" y="8"/>
                  </a:cubicBezTo>
                  <a:cubicBezTo>
                    <a:pt x="1229" y="8"/>
                    <a:pt x="1229" y="8"/>
                    <a:pt x="1229" y="8"/>
                  </a:cubicBezTo>
                  <a:cubicBezTo>
                    <a:pt x="1234" y="9"/>
                    <a:pt x="1234" y="9"/>
                    <a:pt x="1234" y="9"/>
                  </a:cubicBezTo>
                  <a:cubicBezTo>
                    <a:pt x="1240" y="9"/>
                    <a:pt x="1240" y="9"/>
                    <a:pt x="1240" y="9"/>
                  </a:cubicBezTo>
                  <a:cubicBezTo>
                    <a:pt x="1240" y="11"/>
                    <a:pt x="1240" y="11"/>
                    <a:pt x="1240" y="11"/>
                  </a:cubicBezTo>
                  <a:cubicBezTo>
                    <a:pt x="1246" y="11"/>
                    <a:pt x="1246" y="11"/>
                    <a:pt x="1246" y="11"/>
                  </a:cubicBezTo>
                  <a:cubicBezTo>
                    <a:pt x="1246" y="12"/>
                    <a:pt x="1246" y="12"/>
                    <a:pt x="1246" y="12"/>
                  </a:cubicBezTo>
                  <a:cubicBezTo>
                    <a:pt x="1251" y="12"/>
                    <a:pt x="1251" y="12"/>
                    <a:pt x="1251" y="12"/>
                  </a:cubicBezTo>
                  <a:cubicBezTo>
                    <a:pt x="1251" y="11"/>
                    <a:pt x="1251" y="11"/>
                    <a:pt x="1251" y="11"/>
                  </a:cubicBezTo>
                  <a:cubicBezTo>
                    <a:pt x="1256" y="11"/>
                    <a:pt x="1256" y="11"/>
                    <a:pt x="1256" y="11"/>
                  </a:cubicBezTo>
                  <a:cubicBezTo>
                    <a:pt x="1257" y="9"/>
                    <a:pt x="1257" y="9"/>
                    <a:pt x="1257" y="9"/>
                  </a:cubicBezTo>
                  <a:cubicBezTo>
                    <a:pt x="1259" y="9"/>
                    <a:pt x="1259" y="9"/>
                    <a:pt x="1259" y="9"/>
                  </a:cubicBezTo>
                  <a:cubicBezTo>
                    <a:pt x="1260" y="8"/>
                    <a:pt x="1261" y="8"/>
                    <a:pt x="1262" y="8"/>
                  </a:cubicBezTo>
                  <a:cubicBezTo>
                    <a:pt x="1263" y="8"/>
                    <a:pt x="1264" y="8"/>
                    <a:pt x="1266" y="10"/>
                  </a:cubicBezTo>
                  <a:cubicBezTo>
                    <a:pt x="1267" y="10"/>
                    <a:pt x="1267" y="9"/>
                    <a:pt x="1268" y="9"/>
                  </a:cubicBezTo>
                  <a:cubicBezTo>
                    <a:pt x="1269" y="9"/>
                    <a:pt x="1270" y="9"/>
                    <a:pt x="1271" y="8"/>
                  </a:cubicBezTo>
                  <a:cubicBezTo>
                    <a:pt x="1278" y="7"/>
                    <a:pt x="1278" y="7"/>
                    <a:pt x="1278" y="7"/>
                  </a:cubicBezTo>
                  <a:cubicBezTo>
                    <a:pt x="1278" y="10"/>
                    <a:pt x="1278" y="10"/>
                    <a:pt x="1278" y="10"/>
                  </a:cubicBezTo>
                  <a:cubicBezTo>
                    <a:pt x="1280" y="10"/>
                    <a:pt x="1283" y="10"/>
                    <a:pt x="1285" y="10"/>
                  </a:cubicBezTo>
                  <a:cubicBezTo>
                    <a:pt x="1287" y="10"/>
                    <a:pt x="1288" y="10"/>
                    <a:pt x="1290" y="10"/>
                  </a:cubicBezTo>
                  <a:cubicBezTo>
                    <a:pt x="1294" y="10"/>
                    <a:pt x="1296" y="10"/>
                    <a:pt x="1299" y="10"/>
                  </a:cubicBezTo>
                  <a:cubicBezTo>
                    <a:pt x="1300" y="9"/>
                    <a:pt x="1300" y="9"/>
                    <a:pt x="1300" y="9"/>
                  </a:cubicBezTo>
                  <a:cubicBezTo>
                    <a:pt x="1316" y="9"/>
                    <a:pt x="1316" y="9"/>
                    <a:pt x="1316" y="9"/>
                  </a:cubicBezTo>
                  <a:cubicBezTo>
                    <a:pt x="1330" y="5"/>
                    <a:pt x="1330" y="5"/>
                    <a:pt x="1330" y="5"/>
                  </a:cubicBezTo>
                  <a:cubicBezTo>
                    <a:pt x="1330" y="9"/>
                    <a:pt x="1330" y="9"/>
                    <a:pt x="1330" y="9"/>
                  </a:cubicBezTo>
                  <a:cubicBezTo>
                    <a:pt x="1350" y="14"/>
                    <a:pt x="1350" y="14"/>
                    <a:pt x="1350" y="14"/>
                  </a:cubicBezTo>
                  <a:cubicBezTo>
                    <a:pt x="1352" y="13"/>
                    <a:pt x="1353" y="13"/>
                    <a:pt x="1355" y="13"/>
                  </a:cubicBezTo>
                  <a:cubicBezTo>
                    <a:pt x="1358" y="14"/>
                    <a:pt x="1358" y="14"/>
                    <a:pt x="1358" y="14"/>
                  </a:cubicBezTo>
                  <a:cubicBezTo>
                    <a:pt x="1360" y="11"/>
                    <a:pt x="1360" y="11"/>
                    <a:pt x="1360" y="11"/>
                  </a:cubicBezTo>
                  <a:cubicBezTo>
                    <a:pt x="1366" y="11"/>
                    <a:pt x="1366" y="11"/>
                    <a:pt x="1366" y="11"/>
                  </a:cubicBezTo>
                  <a:cubicBezTo>
                    <a:pt x="1367" y="12"/>
                    <a:pt x="1367" y="12"/>
                    <a:pt x="1367" y="12"/>
                  </a:cubicBezTo>
                  <a:cubicBezTo>
                    <a:pt x="1367" y="12"/>
                    <a:pt x="1367" y="12"/>
                    <a:pt x="1367" y="12"/>
                  </a:cubicBezTo>
                  <a:cubicBezTo>
                    <a:pt x="1367" y="12"/>
                    <a:pt x="1368" y="12"/>
                    <a:pt x="1369" y="12"/>
                  </a:cubicBezTo>
                  <a:cubicBezTo>
                    <a:pt x="1370" y="12"/>
                    <a:pt x="1371" y="12"/>
                    <a:pt x="1372" y="12"/>
                  </a:cubicBezTo>
                  <a:cubicBezTo>
                    <a:pt x="1374" y="12"/>
                    <a:pt x="1376" y="12"/>
                    <a:pt x="1378" y="12"/>
                  </a:cubicBezTo>
                  <a:cubicBezTo>
                    <a:pt x="1378" y="8"/>
                    <a:pt x="1378" y="8"/>
                    <a:pt x="1378" y="8"/>
                  </a:cubicBezTo>
                  <a:cubicBezTo>
                    <a:pt x="1383" y="10"/>
                    <a:pt x="1383" y="10"/>
                    <a:pt x="1383" y="10"/>
                  </a:cubicBezTo>
                  <a:cubicBezTo>
                    <a:pt x="1404" y="13"/>
                    <a:pt x="1404" y="13"/>
                    <a:pt x="1404" y="13"/>
                  </a:cubicBezTo>
                  <a:cubicBezTo>
                    <a:pt x="1416" y="11"/>
                    <a:pt x="1416" y="11"/>
                    <a:pt x="1416" y="11"/>
                  </a:cubicBezTo>
                  <a:cubicBezTo>
                    <a:pt x="1417" y="12"/>
                    <a:pt x="1417" y="12"/>
                    <a:pt x="1417" y="12"/>
                  </a:cubicBezTo>
                  <a:cubicBezTo>
                    <a:pt x="1420" y="12"/>
                    <a:pt x="1420" y="12"/>
                    <a:pt x="1420" y="12"/>
                  </a:cubicBezTo>
                  <a:cubicBezTo>
                    <a:pt x="1420" y="11"/>
                    <a:pt x="1420" y="11"/>
                    <a:pt x="1420" y="11"/>
                  </a:cubicBezTo>
                  <a:cubicBezTo>
                    <a:pt x="1424" y="11"/>
                    <a:pt x="1424" y="11"/>
                    <a:pt x="1424" y="11"/>
                  </a:cubicBezTo>
                  <a:cubicBezTo>
                    <a:pt x="1424" y="8"/>
                    <a:pt x="1424" y="8"/>
                    <a:pt x="1424" y="8"/>
                  </a:cubicBezTo>
                  <a:cubicBezTo>
                    <a:pt x="1437" y="11"/>
                    <a:pt x="1437" y="11"/>
                    <a:pt x="1437" y="11"/>
                  </a:cubicBezTo>
                  <a:cubicBezTo>
                    <a:pt x="1438" y="11"/>
                    <a:pt x="1438" y="10"/>
                    <a:pt x="1439" y="10"/>
                  </a:cubicBezTo>
                  <a:cubicBezTo>
                    <a:pt x="1442" y="10"/>
                    <a:pt x="1447" y="9"/>
                    <a:pt x="1451" y="10"/>
                  </a:cubicBezTo>
                  <a:cubicBezTo>
                    <a:pt x="1455" y="11"/>
                    <a:pt x="1455" y="11"/>
                    <a:pt x="1455" y="11"/>
                  </a:cubicBezTo>
                  <a:cubicBezTo>
                    <a:pt x="1469" y="11"/>
                    <a:pt x="1469" y="11"/>
                    <a:pt x="1469" y="11"/>
                  </a:cubicBezTo>
                  <a:cubicBezTo>
                    <a:pt x="1476" y="10"/>
                    <a:pt x="1476" y="10"/>
                    <a:pt x="1476" y="10"/>
                  </a:cubicBezTo>
                  <a:cubicBezTo>
                    <a:pt x="1476" y="12"/>
                    <a:pt x="1476" y="12"/>
                    <a:pt x="1476" y="12"/>
                  </a:cubicBezTo>
                  <a:cubicBezTo>
                    <a:pt x="1481" y="12"/>
                    <a:pt x="1481" y="12"/>
                    <a:pt x="1481" y="12"/>
                  </a:cubicBezTo>
                  <a:cubicBezTo>
                    <a:pt x="1481" y="13"/>
                    <a:pt x="1481" y="13"/>
                    <a:pt x="1481" y="13"/>
                  </a:cubicBezTo>
                  <a:cubicBezTo>
                    <a:pt x="1491" y="13"/>
                    <a:pt x="1491" y="13"/>
                    <a:pt x="1491" y="13"/>
                  </a:cubicBezTo>
                  <a:cubicBezTo>
                    <a:pt x="1491" y="14"/>
                    <a:pt x="1491" y="14"/>
                    <a:pt x="1491" y="14"/>
                  </a:cubicBezTo>
                  <a:cubicBezTo>
                    <a:pt x="1493" y="14"/>
                    <a:pt x="1493" y="14"/>
                    <a:pt x="1493" y="14"/>
                  </a:cubicBezTo>
                  <a:cubicBezTo>
                    <a:pt x="1496" y="11"/>
                    <a:pt x="1499" y="9"/>
                    <a:pt x="1505" y="9"/>
                  </a:cubicBezTo>
                  <a:cubicBezTo>
                    <a:pt x="1506" y="9"/>
                    <a:pt x="1508" y="9"/>
                    <a:pt x="1509" y="9"/>
                  </a:cubicBezTo>
                  <a:cubicBezTo>
                    <a:pt x="1510" y="9"/>
                    <a:pt x="1511" y="9"/>
                    <a:pt x="1512" y="9"/>
                  </a:cubicBezTo>
                  <a:cubicBezTo>
                    <a:pt x="1513" y="10"/>
                    <a:pt x="1513" y="10"/>
                    <a:pt x="1513" y="10"/>
                  </a:cubicBezTo>
                  <a:cubicBezTo>
                    <a:pt x="1515" y="6"/>
                    <a:pt x="1515" y="6"/>
                    <a:pt x="1515" y="6"/>
                  </a:cubicBezTo>
                  <a:cubicBezTo>
                    <a:pt x="1520" y="7"/>
                    <a:pt x="1520" y="7"/>
                    <a:pt x="1520" y="7"/>
                  </a:cubicBezTo>
                  <a:cubicBezTo>
                    <a:pt x="1528" y="11"/>
                    <a:pt x="1533" y="12"/>
                    <a:pt x="1545" y="12"/>
                  </a:cubicBezTo>
                  <a:cubicBezTo>
                    <a:pt x="1547" y="12"/>
                    <a:pt x="1547" y="12"/>
                    <a:pt x="1547" y="12"/>
                  </a:cubicBezTo>
                  <a:cubicBezTo>
                    <a:pt x="1547" y="11"/>
                    <a:pt x="1547" y="11"/>
                    <a:pt x="1547" y="11"/>
                  </a:cubicBezTo>
                  <a:cubicBezTo>
                    <a:pt x="1550" y="11"/>
                    <a:pt x="1550" y="11"/>
                    <a:pt x="1550" y="11"/>
                  </a:cubicBezTo>
                  <a:cubicBezTo>
                    <a:pt x="1550" y="7"/>
                    <a:pt x="1550" y="7"/>
                    <a:pt x="1550" y="7"/>
                  </a:cubicBezTo>
                  <a:cubicBezTo>
                    <a:pt x="1561" y="11"/>
                    <a:pt x="1561" y="11"/>
                    <a:pt x="1561" y="11"/>
                  </a:cubicBezTo>
                  <a:cubicBezTo>
                    <a:pt x="1561" y="7"/>
                    <a:pt x="1561" y="7"/>
                    <a:pt x="1561" y="7"/>
                  </a:cubicBezTo>
                  <a:cubicBezTo>
                    <a:pt x="1589" y="11"/>
                    <a:pt x="1589" y="11"/>
                    <a:pt x="1589" y="11"/>
                  </a:cubicBezTo>
                  <a:cubicBezTo>
                    <a:pt x="1589" y="11"/>
                    <a:pt x="1589" y="11"/>
                    <a:pt x="1589" y="11"/>
                  </a:cubicBezTo>
                  <a:cubicBezTo>
                    <a:pt x="1597" y="11"/>
                    <a:pt x="1597" y="11"/>
                    <a:pt x="1597" y="11"/>
                  </a:cubicBezTo>
                  <a:cubicBezTo>
                    <a:pt x="1597" y="11"/>
                    <a:pt x="1597" y="11"/>
                    <a:pt x="1597" y="11"/>
                  </a:cubicBezTo>
                  <a:cubicBezTo>
                    <a:pt x="1602" y="10"/>
                    <a:pt x="1602" y="10"/>
                    <a:pt x="1602" y="10"/>
                  </a:cubicBezTo>
                  <a:cubicBezTo>
                    <a:pt x="1602" y="9"/>
                    <a:pt x="1603" y="9"/>
                    <a:pt x="1603" y="9"/>
                  </a:cubicBezTo>
                  <a:cubicBezTo>
                    <a:pt x="1604" y="9"/>
                    <a:pt x="1606" y="10"/>
                    <a:pt x="1607" y="10"/>
                  </a:cubicBezTo>
                  <a:cubicBezTo>
                    <a:pt x="1612" y="10"/>
                    <a:pt x="1612" y="10"/>
                    <a:pt x="1612" y="10"/>
                  </a:cubicBezTo>
                  <a:cubicBezTo>
                    <a:pt x="1612" y="10"/>
                    <a:pt x="1612" y="10"/>
                    <a:pt x="1613" y="9"/>
                  </a:cubicBezTo>
                  <a:cubicBezTo>
                    <a:pt x="1616" y="8"/>
                    <a:pt x="1619" y="7"/>
                    <a:pt x="1623" y="7"/>
                  </a:cubicBezTo>
                  <a:cubicBezTo>
                    <a:pt x="1625" y="7"/>
                    <a:pt x="1627" y="7"/>
                    <a:pt x="1628" y="7"/>
                  </a:cubicBezTo>
                  <a:cubicBezTo>
                    <a:pt x="1632" y="9"/>
                    <a:pt x="1632" y="9"/>
                    <a:pt x="1632" y="9"/>
                  </a:cubicBezTo>
                  <a:cubicBezTo>
                    <a:pt x="1632" y="10"/>
                    <a:pt x="1632" y="10"/>
                    <a:pt x="1632" y="10"/>
                  </a:cubicBezTo>
                  <a:cubicBezTo>
                    <a:pt x="1634" y="11"/>
                    <a:pt x="1634" y="11"/>
                    <a:pt x="1634" y="11"/>
                  </a:cubicBezTo>
                  <a:cubicBezTo>
                    <a:pt x="1634" y="12"/>
                    <a:pt x="1634" y="12"/>
                    <a:pt x="1634" y="12"/>
                  </a:cubicBezTo>
                  <a:cubicBezTo>
                    <a:pt x="1644" y="12"/>
                    <a:pt x="1644" y="12"/>
                    <a:pt x="1644" y="12"/>
                  </a:cubicBezTo>
                  <a:cubicBezTo>
                    <a:pt x="1644" y="13"/>
                    <a:pt x="1644" y="13"/>
                    <a:pt x="1644" y="13"/>
                  </a:cubicBezTo>
                  <a:cubicBezTo>
                    <a:pt x="1648" y="13"/>
                    <a:pt x="1648" y="13"/>
                    <a:pt x="1648" y="13"/>
                  </a:cubicBezTo>
                  <a:cubicBezTo>
                    <a:pt x="1648" y="15"/>
                    <a:pt x="1648" y="15"/>
                    <a:pt x="1648" y="15"/>
                  </a:cubicBezTo>
                  <a:cubicBezTo>
                    <a:pt x="1649" y="15"/>
                    <a:pt x="1650" y="15"/>
                    <a:pt x="1652" y="15"/>
                  </a:cubicBezTo>
                  <a:cubicBezTo>
                    <a:pt x="1654" y="15"/>
                    <a:pt x="1655" y="15"/>
                    <a:pt x="1656" y="15"/>
                  </a:cubicBezTo>
                  <a:cubicBezTo>
                    <a:pt x="1659" y="10"/>
                    <a:pt x="1659" y="10"/>
                    <a:pt x="1659" y="10"/>
                  </a:cubicBezTo>
                  <a:cubicBezTo>
                    <a:pt x="1672" y="12"/>
                    <a:pt x="1672" y="12"/>
                    <a:pt x="1672" y="12"/>
                  </a:cubicBezTo>
                  <a:cubicBezTo>
                    <a:pt x="1673" y="11"/>
                    <a:pt x="1673" y="11"/>
                    <a:pt x="1673" y="11"/>
                  </a:cubicBezTo>
                  <a:cubicBezTo>
                    <a:pt x="1678" y="11"/>
                    <a:pt x="1678" y="11"/>
                    <a:pt x="1678" y="11"/>
                  </a:cubicBezTo>
                  <a:cubicBezTo>
                    <a:pt x="1695" y="12"/>
                    <a:pt x="1695" y="12"/>
                    <a:pt x="1695" y="12"/>
                  </a:cubicBezTo>
                  <a:cubicBezTo>
                    <a:pt x="1695" y="11"/>
                    <a:pt x="1695" y="11"/>
                    <a:pt x="1695" y="11"/>
                  </a:cubicBezTo>
                  <a:cubicBezTo>
                    <a:pt x="1698" y="11"/>
                    <a:pt x="1698" y="11"/>
                    <a:pt x="1698" y="11"/>
                  </a:cubicBezTo>
                  <a:cubicBezTo>
                    <a:pt x="1698" y="9"/>
                    <a:pt x="1698" y="9"/>
                    <a:pt x="1698" y="9"/>
                  </a:cubicBezTo>
                  <a:cubicBezTo>
                    <a:pt x="1705" y="9"/>
                    <a:pt x="1705" y="9"/>
                    <a:pt x="1705" y="9"/>
                  </a:cubicBezTo>
                  <a:cubicBezTo>
                    <a:pt x="1705" y="8"/>
                    <a:pt x="1705" y="8"/>
                    <a:pt x="1705" y="8"/>
                  </a:cubicBezTo>
                  <a:cubicBezTo>
                    <a:pt x="1718" y="8"/>
                    <a:pt x="1718" y="8"/>
                    <a:pt x="1718" y="8"/>
                  </a:cubicBezTo>
                  <a:cubicBezTo>
                    <a:pt x="1718" y="9"/>
                    <a:pt x="1718" y="9"/>
                    <a:pt x="1718" y="9"/>
                  </a:cubicBezTo>
                  <a:cubicBezTo>
                    <a:pt x="1720" y="9"/>
                    <a:pt x="1720" y="9"/>
                    <a:pt x="1720" y="9"/>
                  </a:cubicBezTo>
                  <a:cubicBezTo>
                    <a:pt x="1720" y="8"/>
                    <a:pt x="1720" y="8"/>
                    <a:pt x="1720" y="8"/>
                  </a:cubicBezTo>
                  <a:cubicBezTo>
                    <a:pt x="1740" y="8"/>
                    <a:pt x="1740" y="8"/>
                    <a:pt x="1740" y="8"/>
                  </a:cubicBezTo>
                  <a:cubicBezTo>
                    <a:pt x="1740" y="10"/>
                    <a:pt x="1740" y="10"/>
                    <a:pt x="1740" y="10"/>
                  </a:cubicBezTo>
                  <a:cubicBezTo>
                    <a:pt x="1740" y="9"/>
                    <a:pt x="1740" y="9"/>
                    <a:pt x="1740" y="9"/>
                  </a:cubicBezTo>
                  <a:cubicBezTo>
                    <a:pt x="1774" y="11"/>
                    <a:pt x="1774" y="11"/>
                    <a:pt x="1774" y="11"/>
                  </a:cubicBezTo>
                  <a:cubicBezTo>
                    <a:pt x="1774" y="12"/>
                    <a:pt x="1774" y="12"/>
                    <a:pt x="1774" y="12"/>
                  </a:cubicBezTo>
                  <a:cubicBezTo>
                    <a:pt x="1775" y="12"/>
                    <a:pt x="1775" y="12"/>
                    <a:pt x="1775" y="12"/>
                  </a:cubicBezTo>
                  <a:cubicBezTo>
                    <a:pt x="1776" y="12"/>
                    <a:pt x="1776" y="12"/>
                    <a:pt x="1777" y="12"/>
                  </a:cubicBezTo>
                  <a:cubicBezTo>
                    <a:pt x="1777" y="11"/>
                    <a:pt x="1777" y="11"/>
                    <a:pt x="1777" y="11"/>
                  </a:cubicBezTo>
                  <a:cubicBezTo>
                    <a:pt x="1780" y="11"/>
                    <a:pt x="1780" y="11"/>
                    <a:pt x="1780" y="11"/>
                  </a:cubicBezTo>
                  <a:cubicBezTo>
                    <a:pt x="1780" y="9"/>
                    <a:pt x="1780" y="9"/>
                    <a:pt x="1780" y="9"/>
                  </a:cubicBezTo>
                  <a:cubicBezTo>
                    <a:pt x="1800" y="9"/>
                    <a:pt x="1800" y="9"/>
                    <a:pt x="1800" y="9"/>
                  </a:cubicBezTo>
                  <a:cubicBezTo>
                    <a:pt x="1807" y="7"/>
                    <a:pt x="1807" y="7"/>
                    <a:pt x="1807" y="7"/>
                  </a:cubicBezTo>
                  <a:cubicBezTo>
                    <a:pt x="1807" y="11"/>
                    <a:pt x="1807" y="11"/>
                    <a:pt x="1807" y="11"/>
                  </a:cubicBezTo>
                  <a:cubicBezTo>
                    <a:pt x="1808" y="11"/>
                    <a:pt x="1809" y="11"/>
                    <a:pt x="1810" y="12"/>
                  </a:cubicBezTo>
                  <a:cubicBezTo>
                    <a:pt x="1811" y="11"/>
                    <a:pt x="1814" y="10"/>
                    <a:pt x="1817" y="11"/>
                  </a:cubicBezTo>
                  <a:cubicBezTo>
                    <a:pt x="1822" y="12"/>
                    <a:pt x="1822" y="12"/>
                    <a:pt x="1822" y="12"/>
                  </a:cubicBezTo>
                  <a:cubicBezTo>
                    <a:pt x="1822" y="12"/>
                    <a:pt x="1822" y="12"/>
                    <a:pt x="1822" y="12"/>
                  </a:cubicBezTo>
                  <a:cubicBezTo>
                    <a:pt x="1825" y="13"/>
                    <a:pt x="1825" y="13"/>
                    <a:pt x="1825" y="13"/>
                  </a:cubicBezTo>
                  <a:cubicBezTo>
                    <a:pt x="1825" y="12"/>
                    <a:pt x="1825" y="12"/>
                    <a:pt x="1825" y="12"/>
                  </a:cubicBezTo>
                  <a:cubicBezTo>
                    <a:pt x="1830" y="12"/>
                    <a:pt x="1830" y="12"/>
                    <a:pt x="1830" y="12"/>
                  </a:cubicBezTo>
                  <a:cubicBezTo>
                    <a:pt x="1830" y="11"/>
                    <a:pt x="1830" y="11"/>
                    <a:pt x="1830" y="11"/>
                  </a:cubicBezTo>
                  <a:cubicBezTo>
                    <a:pt x="1843" y="11"/>
                    <a:pt x="1843" y="11"/>
                    <a:pt x="1843" y="11"/>
                  </a:cubicBezTo>
                  <a:cubicBezTo>
                    <a:pt x="1843" y="12"/>
                    <a:pt x="1843" y="12"/>
                    <a:pt x="1843" y="12"/>
                  </a:cubicBezTo>
                  <a:cubicBezTo>
                    <a:pt x="1856" y="12"/>
                    <a:pt x="1856" y="12"/>
                    <a:pt x="1856" y="12"/>
                  </a:cubicBezTo>
                  <a:cubicBezTo>
                    <a:pt x="1856" y="7"/>
                    <a:pt x="1856" y="7"/>
                    <a:pt x="1856" y="7"/>
                  </a:cubicBezTo>
                  <a:cubicBezTo>
                    <a:pt x="1865" y="12"/>
                    <a:pt x="1865" y="12"/>
                    <a:pt x="1865" y="12"/>
                  </a:cubicBezTo>
                  <a:cubicBezTo>
                    <a:pt x="1869" y="11"/>
                    <a:pt x="1869" y="11"/>
                    <a:pt x="1869" y="11"/>
                  </a:cubicBezTo>
                  <a:cubicBezTo>
                    <a:pt x="1869" y="9"/>
                    <a:pt x="1869" y="9"/>
                    <a:pt x="1869" y="9"/>
                  </a:cubicBezTo>
                  <a:cubicBezTo>
                    <a:pt x="1872" y="9"/>
                    <a:pt x="1872" y="9"/>
                    <a:pt x="1872" y="9"/>
                  </a:cubicBezTo>
                  <a:cubicBezTo>
                    <a:pt x="1872" y="8"/>
                    <a:pt x="1872" y="8"/>
                    <a:pt x="1872" y="8"/>
                  </a:cubicBezTo>
                  <a:cubicBezTo>
                    <a:pt x="1878" y="8"/>
                    <a:pt x="1878" y="8"/>
                    <a:pt x="1878" y="8"/>
                  </a:cubicBezTo>
                  <a:cubicBezTo>
                    <a:pt x="1879" y="8"/>
                    <a:pt x="1880" y="9"/>
                    <a:pt x="1882" y="9"/>
                  </a:cubicBezTo>
                  <a:cubicBezTo>
                    <a:pt x="1883" y="9"/>
                    <a:pt x="1885" y="9"/>
                    <a:pt x="1887" y="10"/>
                  </a:cubicBezTo>
                  <a:cubicBezTo>
                    <a:pt x="1890" y="11"/>
                    <a:pt x="1890" y="11"/>
                    <a:pt x="1890" y="11"/>
                  </a:cubicBezTo>
                  <a:cubicBezTo>
                    <a:pt x="1896" y="11"/>
                    <a:pt x="1896" y="11"/>
                    <a:pt x="1896" y="11"/>
                  </a:cubicBezTo>
                  <a:cubicBezTo>
                    <a:pt x="1896" y="12"/>
                    <a:pt x="1896" y="12"/>
                    <a:pt x="1896" y="12"/>
                  </a:cubicBezTo>
                  <a:cubicBezTo>
                    <a:pt x="1901" y="12"/>
                    <a:pt x="1901" y="12"/>
                    <a:pt x="1901" y="12"/>
                  </a:cubicBezTo>
                  <a:cubicBezTo>
                    <a:pt x="1901" y="13"/>
                    <a:pt x="1901" y="13"/>
                    <a:pt x="1901" y="13"/>
                  </a:cubicBezTo>
                  <a:cubicBezTo>
                    <a:pt x="1902" y="13"/>
                    <a:pt x="1902" y="13"/>
                    <a:pt x="1902" y="13"/>
                  </a:cubicBezTo>
                  <a:cubicBezTo>
                    <a:pt x="1907" y="13"/>
                    <a:pt x="1907" y="13"/>
                    <a:pt x="1907" y="13"/>
                  </a:cubicBezTo>
                  <a:cubicBezTo>
                    <a:pt x="1907" y="14"/>
                    <a:pt x="1907" y="14"/>
                    <a:pt x="1907" y="14"/>
                  </a:cubicBezTo>
                  <a:cubicBezTo>
                    <a:pt x="1909" y="14"/>
                    <a:pt x="1909" y="14"/>
                    <a:pt x="1909" y="14"/>
                  </a:cubicBezTo>
                  <a:cubicBezTo>
                    <a:pt x="1912" y="13"/>
                    <a:pt x="1912" y="13"/>
                    <a:pt x="1912" y="13"/>
                  </a:cubicBezTo>
                  <a:cubicBezTo>
                    <a:pt x="1912" y="12"/>
                    <a:pt x="1912" y="12"/>
                    <a:pt x="1912" y="12"/>
                  </a:cubicBezTo>
                  <a:cubicBezTo>
                    <a:pt x="1916" y="11"/>
                    <a:pt x="1916" y="11"/>
                    <a:pt x="1916" y="11"/>
                  </a:cubicBezTo>
                  <a:cubicBezTo>
                    <a:pt x="1917" y="11"/>
                    <a:pt x="1918" y="11"/>
                    <a:pt x="1919" y="11"/>
                  </a:cubicBezTo>
                  <a:cubicBezTo>
                    <a:pt x="1919" y="11"/>
                    <a:pt x="1920" y="11"/>
                    <a:pt x="1920" y="11"/>
                  </a:cubicBezTo>
                  <a:cubicBezTo>
                    <a:pt x="1920" y="10"/>
                    <a:pt x="1921" y="10"/>
                    <a:pt x="1921" y="10"/>
                  </a:cubicBezTo>
                  <a:cubicBezTo>
                    <a:pt x="1921" y="10"/>
                    <a:pt x="1921" y="10"/>
                    <a:pt x="1921" y="10"/>
                  </a:cubicBezTo>
                  <a:cubicBezTo>
                    <a:pt x="1921" y="8"/>
                    <a:pt x="1921" y="8"/>
                    <a:pt x="1921" y="8"/>
                  </a:cubicBezTo>
                  <a:cubicBezTo>
                    <a:pt x="1926" y="8"/>
                    <a:pt x="1926" y="8"/>
                    <a:pt x="1926" y="8"/>
                  </a:cubicBezTo>
                  <a:cubicBezTo>
                    <a:pt x="1927" y="6"/>
                    <a:pt x="1927" y="6"/>
                    <a:pt x="1927" y="6"/>
                  </a:cubicBezTo>
                  <a:cubicBezTo>
                    <a:pt x="1943" y="6"/>
                    <a:pt x="1943" y="6"/>
                    <a:pt x="1943" y="6"/>
                  </a:cubicBezTo>
                  <a:cubicBezTo>
                    <a:pt x="1945" y="8"/>
                    <a:pt x="1945" y="8"/>
                    <a:pt x="1945" y="8"/>
                  </a:cubicBezTo>
                  <a:cubicBezTo>
                    <a:pt x="1952" y="8"/>
                    <a:pt x="1952" y="8"/>
                    <a:pt x="1952" y="8"/>
                  </a:cubicBezTo>
                  <a:cubicBezTo>
                    <a:pt x="1952" y="9"/>
                    <a:pt x="1952" y="9"/>
                    <a:pt x="1952" y="9"/>
                  </a:cubicBezTo>
                  <a:cubicBezTo>
                    <a:pt x="1960" y="9"/>
                    <a:pt x="1960" y="9"/>
                    <a:pt x="1960" y="9"/>
                  </a:cubicBezTo>
                  <a:cubicBezTo>
                    <a:pt x="1960" y="14"/>
                    <a:pt x="1960" y="14"/>
                    <a:pt x="1960" y="14"/>
                  </a:cubicBezTo>
                  <a:cubicBezTo>
                    <a:pt x="1961" y="16"/>
                    <a:pt x="1961" y="16"/>
                    <a:pt x="1961" y="16"/>
                  </a:cubicBezTo>
                  <a:cubicBezTo>
                    <a:pt x="1964" y="25"/>
                    <a:pt x="1964" y="25"/>
                    <a:pt x="1964" y="25"/>
                  </a:cubicBezTo>
                  <a:cubicBezTo>
                    <a:pt x="1960" y="25"/>
                    <a:pt x="1960" y="25"/>
                    <a:pt x="1960" y="25"/>
                  </a:cubicBezTo>
                  <a:cubicBezTo>
                    <a:pt x="1960" y="28"/>
                    <a:pt x="1960" y="28"/>
                    <a:pt x="1960" y="28"/>
                  </a:cubicBezTo>
                  <a:cubicBezTo>
                    <a:pt x="1959" y="28"/>
                    <a:pt x="1959" y="28"/>
                    <a:pt x="1959" y="28"/>
                  </a:cubicBezTo>
                  <a:cubicBezTo>
                    <a:pt x="1958" y="42"/>
                    <a:pt x="1958" y="42"/>
                    <a:pt x="1958" y="42"/>
                  </a:cubicBezTo>
                  <a:cubicBezTo>
                    <a:pt x="1959" y="46"/>
                    <a:pt x="1959" y="46"/>
                    <a:pt x="1959" y="46"/>
                  </a:cubicBezTo>
                  <a:cubicBezTo>
                    <a:pt x="1959" y="47"/>
                    <a:pt x="1960" y="49"/>
                    <a:pt x="1958" y="52"/>
                  </a:cubicBezTo>
                  <a:cubicBezTo>
                    <a:pt x="1958" y="55"/>
                    <a:pt x="1958" y="55"/>
                    <a:pt x="1958" y="55"/>
                  </a:cubicBezTo>
                  <a:cubicBezTo>
                    <a:pt x="1959" y="58"/>
                    <a:pt x="1959" y="58"/>
                    <a:pt x="1959" y="58"/>
                  </a:cubicBezTo>
                  <a:cubicBezTo>
                    <a:pt x="1961" y="64"/>
                    <a:pt x="1960" y="70"/>
                    <a:pt x="1959" y="74"/>
                  </a:cubicBezTo>
                  <a:cubicBezTo>
                    <a:pt x="1959" y="75"/>
                    <a:pt x="1959" y="77"/>
                    <a:pt x="1959" y="78"/>
                  </a:cubicBezTo>
                  <a:cubicBezTo>
                    <a:pt x="1961" y="79"/>
                    <a:pt x="1961" y="79"/>
                    <a:pt x="1961" y="79"/>
                  </a:cubicBezTo>
                  <a:cubicBezTo>
                    <a:pt x="1962" y="87"/>
                    <a:pt x="1962" y="87"/>
                    <a:pt x="1962" y="87"/>
                  </a:cubicBezTo>
                  <a:cubicBezTo>
                    <a:pt x="1963" y="87"/>
                    <a:pt x="1963" y="87"/>
                    <a:pt x="1963" y="87"/>
                  </a:cubicBezTo>
                  <a:cubicBezTo>
                    <a:pt x="1963" y="90"/>
                    <a:pt x="1963" y="90"/>
                    <a:pt x="1963" y="90"/>
                  </a:cubicBezTo>
                  <a:cubicBezTo>
                    <a:pt x="1963" y="93"/>
                    <a:pt x="1963" y="93"/>
                    <a:pt x="1963" y="93"/>
                  </a:cubicBezTo>
                  <a:cubicBezTo>
                    <a:pt x="1963" y="94"/>
                    <a:pt x="1963" y="94"/>
                    <a:pt x="1963" y="94"/>
                  </a:cubicBezTo>
                  <a:cubicBezTo>
                    <a:pt x="1963" y="100"/>
                    <a:pt x="1963" y="100"/>
                    <a:pt x="1963" y="100"/>
                  </a:cubicBezTo>
                  <a:cubicBezTo>
                    <a:pt x="1962" y="100"/>
                    <a:pt x="1962" y="100"/>
                    <a:pt x="1962" y="100"/>
                  </a:cubicBezTo>
                  <a:cubicBezTo>
                    <a:pt x="1963" y="107"/>
                    <a:pt x="1963" y="107"/>
                    <a:pt x="1963" y="107"/>
                  </a:cubicBezTo>
                  <a:cubicBezTo>
                    <a:pt x="1960" y="107"/>
                    <a:pt x="1960" y="107"/>
                    <a:pt x="1960" y="107"/>
                  </a:cubicBezTo>
                  <a:cubicBezTo>
                    <a:pt x="1960" y="109"/>
                    <a:pt x="1960" y="109"/>
                    <a:pt x="1960" y="109"/>
                  </a:cubicBezTo>
                  <a:cubicBezTo>
                    <a:pt x="1960" y="109"/>
                    <a:pt x="1960" y="109"/>
                    <a:pt x="1960" y="109"/>
                  </a:cubicBezTo>
                  <a:cubicBezTo>
                    <a:pt x="1961" y="110"/>
                    <a:pt x="1961" y="110"/>
                    <a:pt x="1961" y="111"/>
                  </a:cubicBezTo>
                  <a:cubicBezTo>
                    <a:pt x="1962" y="112"/>
                    <a:pt x="1962" y="112"/>
                    <a:pt x="1962" y="112"/>
                  </a:cubicBezTo>
                  <a:cubicBezTo>
                    <a:pt x="1963" y="112"/>
                    <a:pt x="1963" y="112"/>
                    <a:pt x="1963" y="112"/>
                  </a:cubicBezTo>
                  <a:cubicBezTo>
                    <a:pt x="1963" y="125"/>
                    <a:pt x="1963" y="125"/>
                    <a:pt x="1963" y="125"/>
                  </a:cubicBezTo>
                  <a:cubicBezTo>
                    <a:pt x="1962" y="125"/>
                    <a:pt x="1962" y="125"/>
                    <a:pt x="1962" y="125"/>
                  </a:cubicBezTo>
                  <a:cubicBezTo>
                    <a:pt x="1962" y="127"/>
                    <a:pt x="1962" y="127"/>
                    <a:pt x="1962" y="127"/>
                  </a:cubicBezTo>
                  <a:cubicBezTo>
                    <a:pt x="1963" y="133"/>
                    <a:pt x="1963" y="133"/>
                    <a:pt x="1963" y="133"/>
                  </a:cubicBezTo>
                  <a:cubicBezTo>
                    <a:pt x="1962" y="133"/>
                    <a:pt x="1962" y="133"/>
                    <a:pt x="1962" y="133"/>
                  </a:cubicBezTo>
                  <a:cubicBezTo>
                    <a:pt x="1963" y="135"/>
                    <a:pt x="1963" y="135"/>
                    <a:pt x="1963" y="135"/>
                  </a:cubicBezTo>
                  <a:cubicBezTo>
                    <a:pt x="1965" y="135"/>
                    <a:pt x="1965" y="135"/>
                    <a:pt x="1965" y="135"/>
                  </a:cubicBezTo>
                  <a:cubicBezTo>
                    <a:pt x="1962" y="141"/>
                    <a:pt x="1962" y="141"/>
                    <a:pt x="1962" y="141"/>
                  </a:cubicBezTo>
                  <a:cubicBezTo>
                    <a:pt x="1961" y="145"/>
                    <a:pt x="1961" y="145"/>
                    <a:pt x="1961" y="145"/>
                  </a:cubicBezTo>
                  <a:cubicBezTo>
                    <a:pt x="1962" y="145"/>
                    <a:pt x="1962" y="145"/>
                    <a:pt x="1962" y="145"/>
                  </a:cubicBezTo>
                  <a:cubicBezTo>
                    <a:pt x="1962" y="172"/>
                    <a:pt x="1962" y="172"/>
                    <a:pt x="1962" y="172"/>
                  </a:cubicBezTo>
                  <a:cubicBezTo>
                    <a:pt x="1963" y="179"/>
                    <a:pt x="1963" y="179"/>
                    <a:pt x="1963" y="179"/>
                  </a:cubicBezTo>
                  <a:cubicBezTo>
                    <a:pt x="1960" y="179"/>
                    <a:pt x="1960" y="179"/>
                    <a:pt x="1960" y="179"/>
                  </a:cubicBezTo>
                  <a:cubicBezTo>
                    <a:pt x="1959" y="185"/>
                    <a:pt x="1959" y="185"/>
                    <a:pt x="1959" y="185"/>
                  </a:cubicBezTo>
                  <a:cubicBezTo>
                    <a:pt x="1960" y="185"/>
                    <a:pt x="1960" y="185"/>
                    <a:pt x="1960" y="185"/>
                  </a:cubicBezTo>
                  <a:cubicBezTo>
                    <a:pt x="1959" y="192"/>
                    <a:pt x="1959" y="192"/>
                    <a:pt x="1959" y="192"/>
                  </a:cubicBezTo>
                  <a:cubicBezTo>
                    <a:pt x="1959" y="192"/>
                    <a:pt x="1959" y="192"/>
                    <a:pt x="1959" y="192"/>
                  </a:cubicBezTo>
                  <a:cubicBezTo>
                    <a:pt x="1959" y="195"/>
                    <a:pt x="1959" y="195"/>
                    <a:pt x="1959" y="195"/>
                  </a:cubicBezTo>
                  <a:cubicBezTo>
                    <a:pt x="1961" y="195"/>
                    <a:pt x="1961" y="195"/>
                    <a:pt x="1961" y="195"/>
                  </a:cubicBezTo>
                  <a:cubicBezTo>
                    <a:pt x="1958" y="219"/>
                    <a:pt x="1958" y="219"/>
                    <a:pt x="1958" y="219"/>
                  </a:cubicBezTo>
                  <a:cubicBezTo>
                    <a:pt x="1958" y="224"/>
                    <a:pt x="1958" y="224"/>
                    <a:pt x="1958" y="224"/>
                  </a:cubicBezTo>
                  <a:cubicBezTo>
                    <a:pt x="1959" y="224"/>
                    <a:pt x="1959" y="224"/>
                    <a:pt x="1959" y="224"/>
                  </a:cubicBezTo>
                  <a:cubicBezTo>
                    <a:pt x="1959" y="237"/>
                    <a:pt x="1959" y="237"/>
                    <a:pt x="1959" y="237"/>
                  </a:cubicBezTo>
                  <a:cubicBezTo>
                    <a:pt x="1958" y="237"/>
                    <a:pt x="1958" y="237"/>
                    <a:pt x="1958" y="237"/>
                  </a:cubicBezTo>
                  <a:cubicBezTo>
                    <a:pt x="1957" y="241"/>
                    <a:pt x="1958" y="246"/>
                    <a:pt x="1958" y="248"/>
                  </a:cubicBezTo>
                  <a:cubicBezTo>
                    <a:pt x="1962" y="250"/>
                    <a:pt x="1962" y="250"/>
                    <a:pt x="1962" y="250"/>
                  </a:cubicBezTo>
                  <a:cubicBezTo>
                    <a:pt x="1960" y="271"/>
                    <a:pt x="1960" y="271"/>
                    <a:pt x="1960" y="271"/>
                  </a:cubicBezTo>
                  <a:cubicBezTo>
                    <a:pt x="1959" y="271"/>
                    <a:pt x="1959" y="271"/>
                    <a:pt x="1959" y="271"/>
                  </a:cubicBezTo>
                  <a:cubicBezTo>
                    <a:pt x="1959" y="283"/>
                    <a:pt x="1959" y="283"/>
                    <a:pt x="1959" y="283"/>
                  </a:cubicBezTo>
                  <a:cubicBezTo>
                    <a:pt x="1958" y="283"/>
                    <a:pt x="1958" y="283"/>
                    <a:pt x="1958" y="283"/>
                  </a:cubicBezTo>
                  <a:cubicBezTo>
                    <a:pt x="1958" y="294"/>
                    <a:pt x="1958" y="294"/>
                    <a:pt x="1958" y="294"/>
                  </a:cubicBezTo>
                  <a:cubicBezTo>
                    <a:pt x="1958" y="294"/>
                    <a:pt x="1958" y="294"/>
                    <a:pt x="1958" y="295"/>
                  </a:cubicBezTo>
                  <a:cubicBezTo>
                    <a:pt x="1958" y="299"/>
                    <a:pt x="1958" y="299"/>
                    <a:pt x="1958" y="299"/>
                  </a:cubicBezTo>
                  <a:cubicBezTo>
                    <a:pt x="1959" y="299"/>
                    <a:pt x="1959" y="299"/>
                    <a:pt x="1959" y="299"/>
                  </a:cubicBezTo>
                  <a:cubicBezTo>
                    <a:pt x="1959" y="312"/>
                    <a:pt x="1959" y="312"/>
                    <a:pt x="1959" y="312"/>
                  </a:cubicBezTo>
                  <a:cubicBezTo>
                    <a:pt x="1958" y="312"/>
                    <a:pt x="1958" y="312"/>
                    <a:pt x="1958" y="312"/>
                  </a:cubicBezTo>
                  <a:cubicBezTo>
                    <a:pt x="1958" y="325"/>
                    <a:pt x="1958" y="325"/>
                    <a:pt x="1958" y="325"/>
                  </a:cubicBezTo>
                  <a:cubicBezTo>
                    <a:pt x="1959" y="325"/>
                    <a:pt x="1959" y="325"/>
                    <a:pt x="1959" y="325"/>
                  </a:cubicBezTo>
                  <a:cubicBezTo>
                    <a:pt x="1959" y="330"/>
                    <a:pt x="1959" y="330"/>
                    <a:pt x="1959" y="330"/>
                  </a:cubicBezTo>
                  <a:cubicBezTo>
                    <a:pt x="1960" y="334"/>
                    <a:pt x="1960" y="334"/>
                    <a:pt x="1960" y="334"/>
                  </a:cubicBezTo>
                  <a:cubicBezTo>
                    <a:pt x="1961" y="337"/>
                    <a:pt x="1960" y="341"/>
                    <a:pt x="1958" y="346"/>
                  </a:cubicBezTo>
                  <a:cubicBezTo>
                    <a:pt x="1958" y="346"/>
                    <a:pt x="1958" y="347"/>
                    <a:pt x="1958" y="347"/>
                  </a:cubicBezTo>
                  <a:cubicBezTo>
                    <a:pt x="1958" y="365"/>
                    <a:pt x="1958" y="365"/>
                    <a:pt x="1958" y="365"/>
                  </a:cubicBezTo>
                  <a:cubicBezTo>
                    <a:pt x="1959" y="366"/>
                    <a:pt x="1959" y="366"/>
                    <a:pt x="1959" y="366"/>
                  </a:cubicBezTo>
                  <a:cubicBezTo>
                    <a:pt x="1960" y="368"/>
                    <a:pt x="1960" y="368"/>
                    <a:pt x="1960" y="368"/>
                  </a:cubicBezTo>
                  <a:cubicBezTo>
                    <a:pt x="1961" y="371"/>
                    <a:pt x="1961" y="374"/>
                    <a:pt x="1961" y="379"/>
                  </a:cubicBezTo>
                  <a:cubicBezTo>
                    <a:pt x="1961" y="380"/>
                    <a:pt x="1960" y="381"/>
                    <a:pt x="1960" y="383"/>
                  </a:cubicBezTo>
                  <a:cubicBezTo>
                    <a:pt x="1960" y="383"/>
                    <a:pt x="1960" y="383"/>
                    <a:pt x="1960" y="383"/>
                  </a:cubicBezTo>
                  <a:cubicBezTo>
                    <a:pt x="1960" y="387"/>
                    <a:pt x="1960" y="387"/>
                    <a:pt x="1960" y="387"/>
                  </a:cubicBezTo>
                  <a:cubicBezTo>
                    <a:pt x="1962" y="387"/>
                    <a:pt x="1962" y="387"/>
                    <a:pt x="1962" y="387"/>
                  </a:cubicBezTo>
                  <a:cubicBezTo>
                    <a:pt x="1962" y="390"/>
                    <a:pt x="1962" y="390"/>
                    <a:pt x="1962" y="390"/>
                  </a:cubicBezTo>
                  <a:cubicBezTo>
                    <a:pt x="1963" y="390"/>
                    <a:pt x="1963" y="390"/>
                    <a:pt x="1963" y="390"/>
                  </a:cubicBezTo>
                  <a:cubicBezTo>
                    <a:pt x="1963" y="404"/>
                    <a:pt x="1963" y="404"/>
                    <a:pt x="1963" y="404"/>
                  </a:cubicBezTo>
                  <a:cubicBezTo>
                    <a:pt x="1962" y="404"/>
                    <a:pt x="1962" y="404"/>
                    <a:pt x="1962" y="404"/>
                  </a:cubicBezTo>
                  <a:cubicBezTo>
                    <a:pt x="1962" y="406"/>
                    <a:pt x="1962" y="406"/>
                    <a:pt x="1962" y="406"/>
                  </a:cubicBezTo>
                  <a:cubicBezTo>
                    <a:pt x="1962" y="407"/>
                    <a:pt x="1962" y="408"/>
                    <a:pt x="1962" y="409"/>
                  </a:cubicBezTo>
                  <a:cubicBezTo>
                    <a:pt x="1962" y="409"/>
                    <a:pt x="1962" y="409"/>
                    <a:pt x="1962" y="409"/>
                  </a:cubicBezTo>
                  <a:cubicBezTo>
                    <a:pt x="1961" y="409"/>
                    <a:pt x="1961" y="410"/>
                    <a:pt x="1961" y="410"/>
                  </a:cubicBezTo>
                  <a:cubicBezTo>
                    <a:pt x="1960" y="415"/>
                    <a:pt x="1960" y="415"/>
                    <a:pt x="1960" y="415"/>
                  </a:cubicBezTo>
                  <a:cubicBezTo>
                    <a:pt x="1960" y="421"/>
                    <a:pt x="1960" y="421"/>
                    <a:pt x="1960" y="421"/>
                  </a:cubicBezTo>
                  <a:cubicBezTo>
                    <a:pt x="1959" y="421"/>
                    <a:pt x="1959" y="421"/>
                    <a:pt x="1959" y="421"/>
                  </a:cubicBezTo>
                  <a:cubicBezTo>
                    <a:pt x="1959" y="428"/>
                    <a:pt x="1959" y="428"/>
                    <a:pt x="1959" y="428"/>
                  </a:cubicBezTo>
                  <a:cubicBezTo>
                    <a:pt x="1958" y="428"/>
                    <a:pt x="1958" y="428"/>
                    <a:pt x="1958" y="428"/>
                  </a:cubicBezTo>
                  <a:cubicBezTo>
                    <a:pt x="1958" y="434"/>
                    <a:pt x="1958" y="434"/>
                    <a:pt x="1958" y="434"/>
                  </a:cubicBezTo>
                  <a:cubicBezTo>
                    <a:pt x="1959" y="434"/>
                    <a:pt x="1959" y="434"/>
                    <a:pt x="1959" y="434"/>
                  </a:cubicBezTo>
                  <a:cubicBezTo>
                    <a:pt x="1959" y="440"/>
                    <a:pt x="1959" y="440"/>
                    <a:pt x="1959" y="440"/>
                  </a:cubicBezTo>
                  <a:cubicBezTo>
                    <a:pt x="1961" y="441"/>
                    <a:pt x="1961" y="441"/>
                    <a:pt x="1961" y="441"/>
                  </a:cubicBezTo>
                  <a:cubicBezTo>
                    <a:pt x="1961" y="443"/>
                    <a:pt x="1961" y="443"/>
                    <a:pt x="1961" y="443"/>
                  </a:cubicBezTo>
                  <a:cubicBezTo>
                    <a:pt x="1962" y="445"/>
                    <a:pt x="1962" y="448"/>
                    <a:pt x="1960" y="450"/>
                  </a:cubicBezTo>
                  <a:cubicBezTo>
                    <a:pt x="1960" y="451"/>
                    <a:pt x="1960" y="451"/>
                    <a:pt x="1961" y="452"/>
                  </a:cubicBezTo>
                  <a:cubicBezTo>
                    <a:pt x="1961" y="453"/>
                    <a:pt x="1961" y="454"/>
                    <a:pt x="1961" y="456"/>
                  </a:cubicBezTo>
                  <a:cubicBezTo>
                    <a:pt x="1963" y="462"/>
                    <a:pt x="1963" y="462"/>
                    <a:pt x="1963" y="462"/>
                  </a:cubicBezTo>
                  <a:cubicBezTo>
                    <a:pt x="1960" y="462"/>
                    <a:pt x="1960" y="462"/>
                    <a:pt x="1960" y="462"/>
                  </a:cubicBezTo>
                  <a:cubicBezTo>
                    <a:pt x="1960" y="465"/>
                    <a:pt x="1960" y="468"/>
                    <a:pt x="1960" y="471"/>
                  </a:cubicBezTo>
                  <a:cubicBezTo>
                    <a:pt x="1960" y="477"/>
                    <a:pt x="1960" y="482"/>
                    <a:pt x="1960" y="486"/>
                  </a:cubicBezTo>
                  <a:cubicBezTo>
                    <a:pt x="1960" y="487"/>
                    <a:pt x="1960" y="487"/>
                    <a:pt x="1960" y="487"/>
                  </a:cubicBezTo>
                  <a:cubicBezTo>
                    <a:pt x="1960" y="505"/>
                    <a:pt x="1960" y="505"/>
                    <a:pt x="1960" y="505"/>
                  </a:cubicBezTo>
                  <a:cubicBezTo>
                    <a:pt x="1965" y="520"/>
                    <a:pt x="1965" y="520"/>
                    <a:pt x="1965" y="520"/>
                  </a:cubicBezTo>
                  <a:cubicBezTo>
                    <a:pt x="1961" y="520"/>
                    <a:pt x="1961" y="520"/>
                    <a:pt x="1961" y="520"/>
                  </a:cubicBezTo>
                  <a:cubicBezTo>
                    <a:pt x="1956" y="543"/>
                    <a:pt x="1956" y="543"/>
                    <a:pt x="1956" y="543"/>
                  </a:cubicBezTo>
                  <a:cubicBezTo>
                    <a:pt x="1957" y="544"/>
                    <a:pt x="1957" y="546"/>
                    <a:pt x="1957" y="548"/>
                  </a:cubicBezTo>
                  <a:cubicBezTo>
                    <a:pt x="1956" y="551"/>
                    <a:pt x="1956" y="551"/>
                    <a:pt x="1956" y="551"/>
                  </a:cubicBezTo>
                  <a:cubicBezTo>
                    <a:pt x="1959" y="553"/>
                    <a:pt x="1959" y="553"/>
                    <a:pt x="1959" y="553"/>
                  </a:cubicBezTo>
                  <a:cubicBezTo>
                    <a:pt x="1959" y="559"/>
                    <a:pt x="1959" y="559"/>
                    <a:pt x="1959" y="559"/>
                  </a:cubicBezTo>
                  <a:cubicBezTo>
                    <a:pt x="1959" y="561"/>
                    <a:pt x="1959" y="561"/>
                    <a:pt x="1959" y="561"/>
                  </a:cubicBezTo>
                  <a:cubicBezTo>
                    <a:pt x="1958" y="561"/>
                    <a:pt x="1958" y="564"/>
                    <a:pt x="1958" y="566"/>
                  </a:cubicBezTo>
                  <a:cubicBezTo>
                    <a:pt x="1958" y="568"/>
                    <a:pt x="1959" y="571"/>
                    <a:pt x="1958" y="573"/>
                  </a:cubicBezTo>
                  <a:cubicBezTo>
                    <a:pt x="1961" y="573"/>
                    <a:pt x="1961" y="573"/>
                    <a:pt x="1961" y="573"/>
                  </a:cubicBezTo>
                  <a:cubicBezTo>
                    <a:pt x="1960" y="578"/>
                    <a:pt x="1960" y="578"/>
                    <a:pt x="1960" y="578"/>
                  </a:cubicBezTo>
                  <a:cubicBezTo>
                    <a:pt x="1958" y="601"/>
                    <a:pt x="1958" y="601"/>
                    <a:pt x="1958" y="601"/>
                  </a:cubicBezTo>
                  <a:cubicBezTo>
                    <a:pt x="1959" y="614"/>
                    <a:pt x="1959" y="614"/>
                    <a:pt x="1959" y="614"/>
                  </a:cubicBezTo>
                  <a:cubicBezTo>
                    <a:pt x="1958" y="614"/>
                    <a:pt x="1958" y="614"/>
                    <a:pt x="1958" y="614"/>
                  </a:cubicBezTo>
                  <a:cubicBezTo>
                    <a:pt x="1958" y="620"/>
                    <a:pt x="1958" y="620"/>
                    <a:pt x="1958" y="620"/>
                  </a:cubicBezTo>
                  <a:cubicBezTo>
                    <a:pt x="1959" y="620"/>
                    <a:pt x="1959" y="620"/>
                    <a:pt x="1959" y="620"/>
                  </a:cubicBezTo>
                  <a:cubicBezTo>
                    <a:pt x="1959" y="624"/>
                    <a:pt x="1959" y="624"/>
                    <a:pt x="1959" y="624"/>
                  </a:cubicBezTo>
                  <a:cubicBezTo>
                    <a:pt x="1961" y="624"/>
                    <a:pt x="1961" y="624"/>
                    <a:pt x="1961" y="624"/>
                  </a:cubicBezTo>
                  <a:cubicBezTo>
                    <a:pt x="1959" y="638"/>
                    <a:pt x="1959" y="638"/>
                    <a:pt x="1959" y="638"/>
                  </a:cubicBezTo>
                  <a:cubicBezTo>
                    <a:pt x="1959" y="638"/>
                    <a:pt x="1960" y="639"/>
                    <a:pt x="1960" y="640"/>
                  </a:cubicBezTo>
                  <a:cubicBezTo>
                    <a:pt x="1960" y="643"/>
                    <a:pt x="1961" y="648"/>
                    <a:pt x="1960" y="652"/>
                  </a:cubicBezTo>
                  <a:cubicBezTo>
                    <a:pt x="1959" y="656"/>
                    <a:pt x="1959" y="656"/>
                    <a:pt x="1959" y="656"/>
                  </a:cubicBezTo>
                  <a:cubicBezTo>
                    <a:pt x="1959" y="672"/>
                    <a:pt x="1959" y="672"/>
                    <a:pt x="1959" y="672"/>
                  </a:cubicBezTo>
                  <a:cubicBezTo>
                    <a:pt x="1959" y="672"/>
                    <a:pt x="1959" y="672"/>
                    <a:pt x="1959" y="672"/>
                  </a:cubicBezTo>
                  <a:cubicBezTo>
                    <a:pt x="1960" y="680"/>
                    <a:pt x="1960" y="680"/>
                    <a:pt x="1960" y="680"/>
                  </a:cubicBezTo>
                  <a:cubicBezTo>
                    <a:pt x="1958" y="680"/>
                    <a:pt x="1958" y="680"/>
                    <a:pt x="1958" y="680"/>
                  </a:cubicBezTo>
                  <a:cubicBezTo>
                    <a:pt x="1958" y="685"/>
                    <a:pt x="1958" y="685"/>
                    <a:pt x="1958" y="685"/>
                  </a:cubicBezTo>
                  <a:cubicBezTo>
                    <a:pt x="1957" y="685"/>
                    <a:pt x="1957" y="685"/>
                    <a:pt x="1957" y="685"/>
                  </a:cubicBezTo>
                  <a:cubicBezTo>
                    <a:pt x="1957" y="696"/>
                    <a:pt x="1957" y="696"/>
                    <a:pt x="1957" y="696"/>
                  </a:cubicBezTo>
                  <a:cubicBezTo>
                    <a:pt x="1957" y="696"/>
                    <a:pt x="1957" y="696"/>
                    <a:pt x="1957" y="696"/>
                  </a:cubicBezTo>
                  <a:cubicBezTo>
                    <a:pt x="1956" y="700"/>
                    <a:pt x="1956" y="700"/>
                    <a:pt x="1956" y="700"/>
                  </a:cubicBezTo>
                  <a:cubicBezTo>
                    <a:pt x="1961" y="704"/>
                    <a:pt x="1961" y="711"/>
                    <a:pt x="1961" y="716"/>
                  </a:cubicBezTo>
                  <a:cubicBezTo>
                    <a:pt x="1960" y="721"/>
                    <a:pt x="1960" y="721"/>
                    <a:pt x="1960" y="721"/>
                  </a:cubicBezTo>
                  <a:cubicBezTo>
                    <a:pt x="1964" y="723"/>
                    <a:pt x="1964" y="723"/>
                    <a:pt x="1964" y="723"/>
                  </a:cubicBezTo>
                  <a:cubicBezTo>
                    <a:pt x="1962" y="727"/>
                    <a:pt x="1962" y="727"/>
                    <a:pt x="1962" y="727"/>
                  </a:cubicBezTo>
                  <a:cubicBezTo>
                    <a:pt x="1959" y="737"/>
                    <a:pt x="1958" y="743"/>
                    <a:pt x="1958" y="756"/>
                  </a:cubicBezTo>
                  <a:cubicBezTo>
                    <a:pt x="1958" y="758"/>
                    <a:pt x="1958" y="758"/>
                    <a:pt x="1958" y="758"/>
                  </a:cubicBezTo>
                  <a:cubicBezTo>
                    <a:pt x="1959" y="758"/>
                    <a:pt x="1959" y="758"/>
                    <a:pt x="1959" y="758"/>
                  </a:cubicBezTo>
                  <a:cubicBezTo>
                    <a:pt x="1959" y="762"/>
                    <a:pt x="1959" y="762"/>
                    <a:pt x="1959" y="762"/>
                  </a:cubicBezTo>
                  <a:cubicBezTo>
                    <a:pt x="1962" y="762"/>
                    <a:pt x="1962" y="762"/>
                    <a:pt x="1962" y="762"/>
                  </a:cubicBezTo>
                  <a:cubicBezTo>
                    <a:pt x="1959" y="774"/>
                    <a:pt x="1959" y="774"/>
                    <a:pt x="1959" y="774"/>
                  </a:cubicBezTo>
                  <a:cubicBezTo>
                    <a:pt x="1962" y="774"/>
                    <a:pt x="1962" y="774"/>
                    <a:pt x="1962" y="774"/>
                  </a:cubicBezTo>
                  <a:cubicBezTo>
                    <a:pt x="1959" y="805"/>
                    <a:pt x="1959" y="805"/>
                    <a:pt x="1959" y="805"/>
                  </a:cubicBezTo>
                  <a:cubicBezTo>
                    <a:pt x="1959" y="805"/>
                    <a:pt x="1959" y="805"/>
                    <a:pt x="1959" y="805"/>
                  </a:cubicBezTo>
                  <a:cubicBezTo>
                    <a:pt x="1959" y="813"/>
                    <a:pt x="1959" y="813"/>
                    <a:pt x="1959" y="813"/>
                  </a:cubicBezTo>
                  <a:cubicBezTo>
                    <a:pt x="1960" y="813"/>
                    <a:pt x="1960" y="813"/>
                    <a:pt x="1960" y="813"/>
                  </a:cubicBezTo>
                  <a:cubicBezTo>
                    <a:pt x="1960" y="818"/>
                    <a:pt x="1960" y="818"/>
                    <a:pt x="1960" y="818"/>
                  </a:cubicBezTo>
                  <a:cubicBezTo>
                    <a:pt x="1961" y="820"/>
                    <a:pt x="1960" y="822"/>
                    <a:pt x="1960" y="823"/>
                  </a:cubicBezTo>
                  <a:cubicBezTo>
                    <a:pt x="1961" y="830"/>
                    <a:pt x="1961" y="830"/>
                    <a:pt x="1961" y="830"/>
                  </a:cubicBezTo>
                  <a:cubicBezTo>
                    <a:pt x="1963" y="837"/>
                    <a:pt x="1964" y="842"/>
                    <a:pt x="1962" y="846"/>
                  </a:cubicBezTo>
                  <a:cubicBezTo>
                    <a:pt x="1961" y="850"/>
                    <a:pt x="1961" y="850"/>
                    <a:pt x="1961" y="850"/>
                  </a:cubicBezTo>
                  <a:cubicBezTo>
                    <a:pt x="1960" y="850"/>
                    <a:pt x="1960" y="850"/>
                    <a:pt x="1960" y="850"/>
                  </a:cubicBezTo>
                  <a:cubicBezTo>
                    <a:pt x="1960" y="852"/>
                    <a:pt x="1960" y="852"/>
                    <a:pt x="1960" y="852"/>
                  </a:cubicBezTo>
                  <a:cubicBezTo>
                    <a:pt x="1958" y="853"/>
                    <a:pt x="1958" y="853"/>
                    <a:pt x="1958" y="853"/>
                  </a:cubicBezTo>
                  <a:cubicBezTo>
                    <a:pt x="1958" y="864"/>
                    <a:pt x="1958" y="864"/>
                    <a:pt x="1958" y="864"/>
                  </a:cubicBezTo>
                  <a:cubicBezTo>
                    <a:pt x="1957" y="864"/>
                    <a:pt x="1957" y="864"/>
                    <a:pt x="1957" y="864"/>
                  </a:cubicBezTo>
                  <a:cubicBezTo>
                    <a:pt x="1957" y="868"/>
                    <a:pt x="1957" y="868"/>
                    <a:pt x="1957" y="868"/>
                  </a:cubicBezTo>
                  <a:cubicBezTo>
                    <a:pt x="1955" y="868"/>
                    <a:pt x="1955" y="868"/>
                    <a:pt x="1955" y="868"/>
                  </a:cubicBezTo>
                  <a:cubicBezTo>
                    <a:pt x="1955" y="871"/>
                    <a:pt x="1955" y="876"/>
                    <a:pt x="1955" y="878"/>
                  </a:cubicBezTo>
                  <a:cubicBezTo>
                    <a:pt x="1960" y="882"/>
                    <a:pt x="1960" y="882"/>
                    <a:pt x="1960" y="882"/>
                  </a:cubicBezTo>
                  <a:cubicBezTo>
                    <a:pt x="1958" y="896"/>
                    <a:pt x="1958" y="896"/>
                    <a:pt x="1958" y="896"/>
                  </a:cubicBezTo>
                  <a:cubicBezTo>
                    <a:pt x="1959" y="897"/>
                    <a:pt x="1959" y="897"/>
                    <a:pt x="1959" y="897"/>
                  </a:cubicBezTo>
                  <a:cubicBezTo>
                    <a:pt x="1958" y="921"/>
                    <a:pt x="1958" y="921"/>
                    <a:pt x="1958" y="921"/>
                  </a:cubicBezTo>
                  <a:cubicBezTo>
                    <a:pt x="1959" y="921"/>
                    <a:pt x="1959" y="921"/>
                    <a:pt x="1959" y="921"/>
                  </a:cubicBezTo>
                  <a:cubicBezTo>
                    <a:pt x="1959" y="923"/>
                    <a:pt x="1959" y="923"/>
                    <a:pt x="1959" y="923"/>
                  </a:cubicBezTo>
                  <a:cubicBezTo>
                    <a:pt x="1960" y="923"/>
                    <a:pt x="1960" y="923"/>
                    <a:pt x="1960" y="923"/>
                  </a:cubicBezTo>
                  <a:cubicBezTo>
                    <a:pt x="1960" y="931"/>
                    <a:pt x="1960" y="931"/>
                    <a:pt x="1960" y="931"/>
                  </a:cubicBezTo>
                  <a:cubicBezTo>
                    <a:pt x="1962" y="931"/>
                    <a:pt x="1962" y="931"/>
                    <a:pt x="1962" y="931"/>
                  </a:cubicBezTo>
                  <a:cubicBezTo>
                    <a:pt x="1962" y="945"/>
                    <a:pt x="1962" y="945"/>
                    <a:pt x="1962" y="945"/>
                  </a:cubicBezTo>
                  <a:cubicBezTo>
                    <a:pt x="1960" y="945"/>
                    <a:pt x="1960" y="945"/>
                    <a:pt x="1960" y="945"/>
                  </a:cubicBezTo>
                  <a:cubicBezTo>
                    <a:pt x="1960" y="947"/>
                    <a:pt x="1960" y="947"/>
                    <a:pt x="1960" y="947"/>
                  </a:cubicBezTo>
                  <a:cubicBezTo>
                    <a:pt x="1962" y="947"/>
                    <a:pt x="1962" y="947"/>
                    <a:pt x="1962" y="947"/>
                  </a:cubicBezTo>
                  <a:cubicBezTo>
                    <a:pt x="1962" y="969"/>
                    <a:pt x="1962" y="969"/>
                    <a:pt x="1962" y="969"/>
                  </a:cubicBezTo>
                  <a:cubicBezTo>
                    <a:pt x="1960" y="969"/>
                    <a:pt x="1960" y="969"/>
                    <a:pt x="1960" y="969"/>
                  </a:cubicBezTo>
                  <a:cubicBezTo>
                    <a:pt x="1960" y="970"/>
                    <a:pt x="1960" y="970"/>
                    <a:pt x="1960" y="970"/>
                  </a:cubicBezTo>
                  <a:cubicBezTo>
                    <a:pt x="1961" y="970"/>
                    <a:pt x="1961" y="970"/>
                    <a:pt x="1961" y="970"/>
                  </a:cubicBezTo>
                  <a:cubicBezTo>
                    <a:pt x="1959" y="1006"/>
                    <a:pt x="1959" y="1006"/>
                    <a:pt x="1959" y="1006"/>
                  </a:cubicBezTo>
                  <a:cubicBezTo>
                    <a:pt x="1958" y="1006"/>
                    <a:pt x="1958" y="1006"/>
                    <a:pt x="1958" y="1006"/>
                  </a:cubicBezTo>
                  <a:cubicBezTo>
                    <a:pt x="1958" y="1007"/>
                    <a:pt x="1958" y="1008"/>
                    <a:pt x="1958" y="1008"/>
                  </a:cubicBezTo>
                  <a:cubicBezTo>
                    <a:pt x="1958" y="1009"/>
                    <a:pt x="1958" y="1009"/>
                    <a:pt x="1958" y="1010"/>
                  </a:cubicBezTo>
                  <a:cubicBezTo>
                    <a:pt x="1959" y="1010"/>
                    <a:pt x="1959" y="1010"/>
                    <a:pt x="1959" y="1010"/>
                  </a:cubicBezTo>
                  <a:cubicBezTo>
                    <a:pt x="1959" y="1014"/>
                    <a:pt x="1959" y="1014"/>
                    <a:pt x="1959" y="1014"/>
                  </a:cubicBezTo>
                  <a:cubicBezTo>
                    <a:pt x="1960" y="1014"/>
                    <a:pt x="1960" y="1014"/>
                    <a:pt x="1960" y="1014"/>
                  </a:cubicBezTo>
                  <a:cubicBezTo>
                    <a:pt x="1960" y="1035"/>
                    <a:pt x="1960" y="1035"/>
                    <a:pt x="1960" y="1035"/>
                  </a:cubicBezTo>
                  <a:cubicBezTo>
                    <a:pt x="1962" y="1042"/>
                    <a:pt x="1962" y="1042"/>
                    <a:pt x="1962" y="1042"/>
                  </a:cubicBezTo>
                  <a:cubicBezTo>
                    <a:pt x="1959" y="1042"/>
                    <a:pt x="1959" y="1042"/>
                    <a:pt x="1959" y="1042"/>
                  </a:cubicBezTo>
                  <a:cubicBezTo>
                    <a:pt x="1959" y="1043"/>
                    <a:pt x="1959" y="1044"/>
                    <a:pt x="1958" y="1046"/>
                  </a:cubicBezTo>
                  <a:cubicBezTo>
                    <a:pt x="1959" y="1047"/>
                    <a:pt x="1960" y="1050"/>
                    <a:pt x="1959" y="1053"/>
                  </a:cubicBezTo>
                  <a:cubicBezTo>
                    <a:pt x="1958" y="1058"/>
                    <a:pt x="1958" y="1058"/>
                    <a:pt x="1958" y="1058"/>
                  </a:cubicBezTo>
                  <a:cubicBezTo>
                    <a:pt x="1958" y="1058"/>
                    <a:pt x="1958" y="1058"/>
                    <a:pt x="1958" y="1058"/>
                  </a:cubicBezTo>
                  <a:cubicBezTo>
                    <a:pt x="1957" y="1063"/>
                    <a:pt x="1957" y="1063"/>
                    <a:pt x="1957" y="1063"/>
                  </a:cubicBezTo>
                  <a:cubicBezTo>
                    <a:pt x="1958" y="1063"/>
                    <a:pt x="1958" y="1063"/>
                    <a:pt x="1958" y="1063"/>
                  </a:cubicBezTo>
                  <a:cubicBezTo>
                    <a:pt x="1958" y="1069"/>
                    <a:pt x="1958" y="1069"/>
                    <a:pt x="1958" y="1069"/>
                  </a:cubicBezTo>
                  <a:cubicBezTo>
                    <a:pt x="1959" y="1069"/>
                    <a:pt x="1959" y="1069"/>
                    <a:pt x="1959" y="1069"/>
                  </a:cubicBezTo>
                  <a:cubicBezTo>
                    <a:pt x="1959" y="1082"/>
                    <a:pt x="1959" y="1082"/>
                    <a:pt x="1959" y="1082"/>
                  </a:cubicBezTo>
                  <a:cubicBezTo>
                    <a:pt x="1958" y="1082"/>
                    <a:pt x="1958" y="1082"/>
                    <a:pt x="1958" y="1082"/>
                  </a:cubicBezTo>
                  <a:cubicBezTo>
                    <a:pt x="1958" y="1097"/>
                    <a:pt x="1958" y="1097"/>
                    <a:pt x="1958" y="1097"/>
                  </a:cubicBezTo>
                  <a:cubicBezTo>
                    <a:pt x="1962" y="1097"/>
                    <a:pt x="1962" y="1097"/>
                    <a:pt x="1962" y="1097"/>
                  </a:cubicBezTo>
                  <a:cubicBezTo>
                    <a:pt x="1958" y="1106"/>
                    <a:pt x="1958" y="1106"/>
                    <a:pt x="1958" y="1106"/>
                  </a:cubicBezTo>
                  <a:cubicBezTo>
                    <a:pt x="1959" y="1111"/>
                    <a:pt x="1959" y="1111"/>
                    <a:pt x="1959" y="1111"/>
                  </a:cubicBezTo>
                  <a:cubicBezTo>
                    <a:pt x="1960" y="1111"/>
                    <a:pt x="1960" y="1111"/>
                    <a:pt x="1960" y="1111"/>
                  </a:cubicBezTo>
                  <a:cubicBezTo>
                    <a:pt x="1960" y="1114"/>
                    <a:pt x="1960" y="1114"/>
                    <a:pt x="1960" y="1114"/>
                  </a:cubicBezTo>
                  <a:cubicBezTo>
                    <a:pt x="1962" y="1114"/>
                    <a:pt x="1962" y="1114"/>
                    <a:pt x="1962" y="1114"/>
                  </a:cubicBezTo>
                  <a:cubicBezTo>
                    <a:pt x="1962" y="1120"/>
                    <a:pt x="1962" y="1120"/>
                    <a:pt x="1962" y="1120"/>
                  </a:cubicBezTo>
                  <a:cubicBezTo>
                    <a:pt x="1961" y="1122"/>
                    <a:pt x="1961" y="1123"/>
                    <a:pt x="1960" y="1124"/>
                  </a:cubicBezTo>
                  <a:cubicBezTo>
                    <a:pt x="1961" y="1126"/>
                    <a:pt x="1961" y="1127"/>
                    <a:pt x="1960" y="1129"/>
                  </a:cubicBezTo>
                  <a:cubicBezTo>
                    <a:pt x="1959" y="1134"/>
                    <a:pt x="1959" y="1134"/>
                    <a:pt x="1959" y="1134"/>
                  </a:cubicBezTo>
                  <a:cubicBezTo>
                    <a:pt x="1959" y="1139"/>
                    <a:pt x="1959" y="1139"/>
                    <a:pt x="1959" y="1139"/>
                  </a:cubicBezTo>
                  <a:cubicBezTo>
                    <a:pt x="1958" y="1139"/>
                    <a:pt x="1958" y="1139"/>
                    <a:pt x="1958" y="1139"/>
                  </a:cubicBezTo>
                  <a:cubicBezTo>
                    <a:pt x="1958" y="1145"/>
                    <a:pt x="1958" y="1145"/>
                    <a:pt x="1958" y="1145"/>
                  </a:cubicBezTo>
                  <a:cubicBezTo>
                    <a:pt x="1957" y="1145"/>
                    <a:pt x="1957" y="1145"/>
                    <a:pt x="1957" y="1145"/>
                  </a:cubicBezTo>
                  <a:cubicBezTo>
                    <a:pt x="1957" y="1147"/>
                    <a:pt x="1957" y="1147"/>
                    <a:pt x="1957" y="1147"/>
                  </a:cubicBezTo>
                  <a:cubicBezTo>
                    <a:pt x="1957" y="1151"/>
                    <a:pt x="1957" y="1151"/>
                    <a:pt x="1957" y="1151"/>
                  </a:cubicBezTo>
                  <a:cubicBezTo>
                    <a:pt x="1957" y="1151"/>
                    <a:pt x="1957" y="1151"/>
                    <a:pt x="1957" y="1151"/>
                  </a:cubicBezTo>
                  <a:cubicBezTo>
                    <a:pt x="1956" y="1155"/>
                    <a:pt x="1956" y="1155"/>
                    <a:pt x="1956" y="1155"/>
                  </a:cubicBezTo>
                  <a:cubicBezTo>
                    <a:pt x="1957" y="1158"/>
                    <a:pt x="1957" y="1158"/>
                    <a:pt x="1957" y="1158"/>
                  </a:cubicBezTo>
                  <a:cubicBezTo>
                    <a:pt x="1958" y="1158"/>
                    <a:pt x="1958" y="1158"/>
                    <a:pt x="1958" y="1158"/>
                  </a:cubicBezTo>
                  <a:cubicBezTo>
                    <a:pt x="1959" y="1162"/>
                    <a:pt x="1959" y="1162"/>
                    <a:pt x="1959" y="1162"/>
                  </a:cubicBezTo>
                  <a:cubicBezTo>
                    <a:pt x="1960" y="1164"/>
                    <a:pt x="1960" y="1166"/>
                    <a:pt x="1959" y="1167"/>
                  </a:cubicBezTo>
                  <a:cubicBezTo>
                    <a:pt x="1960" y="1167"/>
                    <a:pt x="1960" y="1168"/>
                    <a:pt x="1960" y="1168"/>
                  </a:cubicBezTo>
                  <a:cubicBezTo>
                    <a:pt x="1960" y="1169"/>
                    <a:pt x="1960" y="1169"/>
                    <a:pt x="1960" y="1169"/>
                  </a:cubicBezTo>
                  <a:cubicBezTo>
                    <a:pt x="1962" y="1169"/>
                    <a:pt x="1962" y="1169"/>
                    <a:pt x="1962" y="1169"/>
                  </a:cubicBezTo>
                  <a:cubicBezTo>
                    <a:pt x="1962" y="1174"/>
                    <a:pt x="1962" y="1174"/>
                    <a:pt x="1962" y="1174"/>
                  </a:cubicBezTo>
                  <a:cubicBezTo>
                    <a:pt x="1964" y="1175"/>
                    <a:pt x="1964" y="1175"/>
                    <a:pt x="1964" y="1175"/>
                  </a:cubicBezTo>
                  <a:cubicBezTo>
                    <a:pt x="1964" y="1191"/>
                    <a:pt x="1964" y="1191"/>
                    <a:pt x="1964" y="1191"/>
                  </a:cubicBezTo>
                  <a:cubicBezTo>
                    <a:pt x="1962" y="1193"/>
                    <a:pt x="1962" y="1193"/>
                    <a:pt x="1962" y="1193"/>
                  </a:cubicBezTo>
                  <a:cubicBezTo>
                    <a:pt x="1962" y="1201"/>
                    <a:pt x="1962" y="1201"/>
                    <a:pt x="1962" y="1201"/>
                  </a:cubicBezTo>
                  <a:cubicBezTo>
                    <a:pt x="1960" y="1201"/>
                    <a:pt x="1960" y="1201"/>
                    <a:pt x="1960" y="1201"/>
                  </a:cubicBezTo>
                  <a:cubicBezTo>
                    <a:pt x="1960" y="1210"/>
                    <a:pt x="1960" y="1210"/>
                    <a:pt x="1960" y="1210"/>
                  </a:cubicBezTo>
                  <a:cubicBezTo>
                    <a:pt x="1959" y="1210"/>
                    <a:pt x="1959" y="1210"/>
                    <a:pt x="1959" y="1210"/>
                  </a:cubicBezTo>
                  <a:cubicBezTo>
                    <a:pt x="1958" y="1216"/>
                    <a:pt x="1958" y="1216"/>
                    <a:pt x="1958" y="1216"/>
                  </a:cubicBezTo>
                  <a:cubicBezTo>
                    <a:pt x="1962" y="1226"/>
                    <a:pt x="1962" y="1226"/>
                    <a:pt x="1962" y="1226"/>
                  </a:cubicBezTo>
                  <a:cubicBezTo>
                    <a:pt x="1959" y="1226"/>
                    <a:pt x="1959" y="1226"/>
                    <a:pt x="1959" y="1226"/>
                  </a:cubicBezTo>
                  <a:cubicBezTo>
                    <a:pt x="1959" y="1233"/>
                    <a:pt x="1959" y="1233"/>
                    <a:pt x="1959" y="1233"/>
                  </a:cubicBezTo>
                  <a:cubicBezTo>
                    <a:pt x="1958" y="1233"/>
                    <a:pt x="1958" y="1233"/>
                    <a:pt x="1958" y="1233"/>
                  </a:cubicBezTo>
                  <a:cubicBezTo>
                    <a:pt x="1958" y="1238"/>
                    <a:pt x="1958" y="1238"/>
                    <a:pt x="1958" y="1238"/>
                  </a:cubicBezTo>
                  <a:cubicBezTo>
                    <a:pt x="1958" y="1238"/>
                    <a:pt x="1958" y="1238"/>
                    <a:pt x="1958" y="1238"/>
                  </a:cubicBezTo>
                  <a:cubicBezTo>
                    <a:pt x="1959" y="1243"/>
                    <a:pt x="1959" y="1243"/>
                    <a:pt x="1959" y="1243"/>
                  </a:cubicBezTo>
                  <a:cubicBezTo>
                    <a:pt x="1960" y="1245"/>
                    <a:pt x="1959" y="1247"/>
                    <a:pt x="1958" y="1249"/>
                  </a:cubicBezTo>
                  <a:cubicBezTo>
                    <a:pt x="1958" y="1251"/>
                    <a:pt x="1958" y="1251"/>
                    <a:pt x="1958" y="1251"/>
                  </a:cubicBezTo>
                  <a:cubicBezTo>
                    <a:pt x="1962" y="1251"/>
                    <a:pt x="1962" y="1251"/>
                    <a:pt x="1962" y="1251"/>
                  </a:cubicBezTo>
                  <a:cubicBezTo>
                    <a:pt x="1958" y="1261"/>
                    <a:pt x="1958" y="1261"/>
                    <a:pt x="1958" y="1261"/>
                  </a:cubicBezTo>
                  <a:cubicBezTo>
                    <a:pt x="1959" y="1261"/>
                    <a:pt x="1959" y="1261"/>
                    <a:pt x="1959" y="1261"/>
                  </a:cubicBezTo>
                  <a:cubicBezTo>
                    <a:pt x="1959" y="1269"/>
                    <a:pt x="1959" y="1269"/>
                    <a:pt x="1959" y="1269"/>
                  </a:cubicBezTo>
                  <a:cubicBezTo>
                    <a:pt x="1960" y="1271"/>
                    <a:pt x="1960" y="1271"/>
                    <a:pt x="1960" y="1271"/>
                  </a:cubicBezTo>
                  <a:cubicBezTo>
                    <a:pt x="1961" y="1275"/>
                    <a:pt x="1960" y="1279"/>
                    <a:pt x="1959" y="1282"/>
                  </a:cubicBezTo>
                  <a:cubicBezTo>
                    <a:pt x="1960" y="1287"/>
                    <a:pt x="1960" y="1287"/>
                    <a:pt x="1960" y="1287"/>
                  </a:cubicBezTo>
                  <a:cubicBezTo>
                    <a:pt x="1961" y="1290"/>
                    <a:pt x="1960" y="1293"/>
                    <a:pt x="1959" y="1295"/>
                  </a:cubicBezTo>
                  <a:cubicBezTo>
                    <a:pt x="1959" y="1295"/>
                    <a:pt x="1959" y="1295"/>
                    <a:pt x="1959" y="1295"/>
                  </a:cubicBezTo>
                  <a:cubicBezTo>
                    <a:pt x="1960" y="1296"/>
                    <a:pt x="1960" y="1296"/>
                    <a:pt x="1960" y="1296"/>
                  </a:cubicBezTo>
                  <a:cubicBezTo>
                    <a:pt x="1960" y="1298"/>
                    <a:pt x="1960" y="1298"/>
                    <a:pt x="1960" y="1298"/>
                  </a:cubicBezTo>
                  <a:cubicBezTo>
                    <a:pt x="1967" y="1301"/>
                    <a:pt x="1967" y="1301"/>
                    <a:pt x="1967" y="1301"/>
                  </a:cubicBezTo>
                  <a:cubicBezTo>
                    <a:pt x="1963" y="1307"/>
                    <a:pt x="1963" y="1307"/>
                    <a:pt x="1963" y="1307"/>
                  </a:cubicBezTo>
                  <a:cubicBezTo>
                    <a:pt x="1962" y="1308"/>
                    <a:pt x="1961" y="1309"/>
                    <a:pt x="1961" y="1310"/>
                  </a:cubicBezTo>
                  <a:cubicBezTo>
                    <a:pt x="1963" y="1317"/>
                    <a:pt x="1963" y="1317"/>
                    <a:pt x="1963" y="1317"/>
                  </a:cubicBezTo>
                  <a:cubicBezTo>
                    <a:pt x="1959" y="1317"/>
                    <a:pt x="1959" y="1317"/>
                    <a:pt x="1959" y="1317"/>
                  </a:cubicBezTo>
                  <a:cubicBezTo>
                    <a:pt x="1959" y="1327"/>
                    <a:pt x="1959" y="1327"/>
                    <a:pt x="1959" y="1327"/>
                  </a:cubicBezTo>
                  <a:cubicBezTo>
                    <a:pt x="1958" y="1327"/>
                    <a:pt x="1958" y="1327"/>
                    <a:pt x="1958" y="1327"/>
                  </a:cubicBezTo>
                  <a:cubicBezTo>
                    <a:pt x="1957" y="1342"/>
                    <a:pt x="1957" y="1342"/>
                    <a:pt x="1957" y="1342"/>
                  </a:cubicBezTo>
                  <a:cubicBezTo>
                    <a:pt x="1958" y="1343"/>
                    <a:pt x="1958" y="1344"/>
                    <a:pt x="1958" y="1346"/>
                  </a:cubicBezTo>
                  <a:cubicBezTo>
                    <a:pt x="1958" y="1347"/>
                    <a:pt x="1958" y="1347"/>
                    <a:pt x="1958" y="1347"/>
                  </a:cubicBezTo>
                  <a:cubicBezTo>
                    <a:pt x="1958" y="1359"/>
                    <a:pt x="1958" y="1359"/>
                    <a:pt x="1958" y="1359"/>
                  </a:cubicBezTo>
                  <a:cubicBezTo>
                    <a:pt x="1952" y="1359"/>
                    <a:pt x="1952" y="1359"/>
                    <a:pt x="1952" y="1359"/>
                  </a:cubicBezTo>
                  <a:cubicBezTo>
                    <a:pt x="1952" y="1361"/>
                    <a:pt x="1952" y="1361"/>
                    <a:pt x="1952" y="1361"/>
                  </a:cubicBezTo>
                  <a:cubicBezTo>
                    <a:pt x="1945" y="1361"/>
                    <a:pt x="1945" y="1361"/>
                    <a:pt x="1945" y="1361"/>
                  </a:cubicBezTo>
                  <a:cubicBezTo>
                    <a:pt x="1943" y="1363"/>
                    <a:pt x="1943" y="1363"/>
                    <a:pt x="1943" y="1363"/>
                  </a:cubicBezTo>
                  <a:cubicBezTo>
                    <a:pt x="1927" y="1363"/>
                    <a:pt x="1927" y="1363"/>
                    <a:pt x="1927" y="1363"/>
                  </a:cubicBezTo>
                  <a:cubicBezTo>
                    <a:pt x="1926" y="1361"/>
                    <a:pt x="1926" y="1361"/>
                    <a:pt x="1926" y="1361"/>
                  </a:cubicBezTo>
                  <a:cubicBezTo>
                    <a:pt x="1921" y="1361"/>
                    <a:pt x="1921" y="1361"/>
                    <a:pt x="1921" y="1361"/>
                  </a:cubicBezTo>
                  <a:cubicBezTo>
                    <a:pt x="1921" y="1359"/>
                    <a:pt x="1921" y="1359"/>
                    <a:pt x="1921" y="1359"/>
                  </a:cubicBezTo>
                  <a:cubicBezTo>
                    <a:pt x="1921" y="1359"/>
                    <a:pt x="1921" y="1359"/>
                    <a:pt x="1921" y="1359"/>
                  </a:cubicBezTo>
                  <a:cubicBezTo>
                    <a:pt x="1921" y="1358"/>
                    <a:pt x="1920" y="1358"/>
                    <a:pt x="1920" y="1358"/>
                  </a:cubicBezTo>
                  <a:cubicBezTo>
                    <a:pt x="1920" y="1358"/>
                    <a:pt x="1919" y="1358"/>
                    <a:pt x="1919" y="1358"/>
                  </a:cubicBezTo>
                  <a:cubicBezTo>
                    <a:pt x="1918" y="1358"/>
                    <a:pt x="1917" y="1358"/>
                    <a:pt x="1916" y="1358"/>
                  </a:cubicBezTo>
                  <a:cubicBezTo>
                    <a:pt x="1912" y="1356"/>
                    <a:pt x="1912" y="1356"/>
                    <a:pt x="1912" y="1356"/>
                  </a:cubicBezTo>
                  <a:cubicBezTo>
                    <a:pt x="1912" y="1355"/>
                    <a:pt x="1912" y="1355"/>
                    <a:pt x="1912" y="1355"/>
                  </a:cubicBezTo>
                  <a:cubicBezTo>
                    <a:pt x="1909" y="1355"/>
                    <a:pt x="1909" y="1355"/>
                    <a:pt x="1909" y="1355"/>
                  </a:cubicBezTo>
                  <a:cubicBezTo>
                    <a:pt x="1907" y="1355"/>
                    <a:pt x="1907" y="1355"/>
                    <a:pt x="1907" y="1355"/>
                  </a:cubicBezTo>
                  <a:cubicBezTo>
                    <a:pt x="1907" y="1356"/>
                    <a:pt x="1907" y="1356"/>
                    <a:pt x="1907" y="1356"/>
                  </a:cubicBezTo>
                  <a:cubicBezTo>
                    <a:pt x="1901" y="1356"/>
                    <a:pt x="1901" y="1356"/>
                    <a:pt x="1901" y="1356"/>
                  </a:cubicBezTo>
                  <a:cubicBezTo>
                    <a:pt x="1901" y="1357"/>
                    <a:pt x="1901" y="1357"/>
                    <a:pt x="1901" y="1357"/>
                  </a:cubicBezTo>
                  <a:cubicBezTo>
                    <a:pt x="1896" y="1357"/>
                    <a:pt x="1896" y="1357"/>
                    <a:pt x="1896" y="1357"/>
                  </a:cubicBezTo>
                  <a:cubicBezTo>
                    <a:pt x="1896" y="1358"/>
                    <a:pt x="1896" y="1358"/>
                    <a:pt x="1896" y="1358"/>
                  </a:cubicBezTo>
                  <a:cubicBezTo>
                    <a:pt x="1890" y="1358"/>
                    <a:pt x="1890" y="1358"/>
                    <a:pt x="1890" y="1358"/>
                  </a:cubicBezTo>
                  <a:cubicBezTo>
                    <a:pt x="1887" y="1359"/>
                    <a:pt x="1887" y="1359"/>
                    <a:pt x="1887" y="1359"/>
                  </a:cubicBezTo>
                  <a:cubicBezTo>
                    <a:pt x="1885" y="1360"/>
                    <a:pt x="1883" y="1360"/>
                    <a:pt x="1882" y="1359"/>
                  </a:cubicBezTo>
                  <a:cubicBezTo>
                    <a:pt x="1880" y="1360"/>
                    <a:pt x="1879" y="1361"/>
                    <a:pt x="1878" y="1361"/>
                  </a:cubicBezTo>
                  <a:cubicBezTo>
                    <a:pt x="1872" y="1361"/>
                    <a:pt x="1872" y="1361"/>
                    <a:pt x="1872" y="1361"/>
                  </a:cubicBezTo>
                  <a:cubicBezTo>
                    <a:pt x="1872" y="1359"/>
                    <a:pt x="1872" y="1359"/>
                    <a:pt x="1872" y="1359"/>
                  </a:cubicBezTo>
                  <a:cubicBezTo>
                    <a:pt x="1869" y="1359"/>
                    <a:pt x="1869" y="1359"/>
                    <a:pt x="1869" y="1359"/>
                  </a:cubicBezTo>
                  <a:cubicBezTo>
                    <a:pt x="1869" y="1357"/>
                    <a:pt x="1869" y="1357"/>
                    <a:pt x="1869" y="1357"/>
                  </a:cubicBezTo>
                  <a:cubicBezTo>
                    <a:pt x="1865" y="1357"/>
                    <a:pt x="1865" y="1357"/>
                    <a:pt x="1865" y="1357"/>
                  </a:cubicBezTo>
                  <a:cubicBezTo>
                    <a:pt x="1856" y="1362"/>
                    <a:pt x="1856" y="1362"/>
                    <a:pt x="1856" y="1362"/>
                  </a:cubicBezTo>
                  <a:cubicBezTo>
                    <a:pt x="1856" y="1357"/>
                    <a:pt x="1856" y="1357"/>
                    <a:pt x="1856" y="1357"/>
                  </a:cubicBezTo>
                  <a:cubicBezTo>
                    <a:pt x="1843" y="1357"/>
                    <a:pt x="1843" y="1357"/>
                    <a:pt x="1843" y="1357"/>
                  </a:cubicBezTo>
                  <a:cubicBezTo>
                    <a:pt x="1843" y="1358"/>
                    <a:pt x="1843" y="1358"/>
                    <a:pt x="1843" y="1358"/>
                  </a:cubicBezTo>
                  <a:cubicBezTo>
                    <a:pt x="1830" y="1358"/>
                    <a:pt x="1830" y="1358"/>
                    <a:pt x="1830" y="1358"/>
                  </a:cubicBezTo>
                  <a:cubicBezTo>
                    <a:pt x="1830" y="1357"/>
                    <a:pt x="1830" y="1357"/>
                    <a:pt x="1830" y="1357"/>
                  </a:cubicBezTo>
                  <a:cubicBezTo>
                    <a:pt x="1825" y="1357"/>
                    <a:pt x="1825" y="1357"/>
                    <a:pt x="1825" y="1357"/>
                  </a:cubicBezTo>
                  <a:cubicBezTo>
                    <a:pt x="1825" y="1356"/>
                    <a:pt x="1825" y="1356"/>
                    <a:pt x="1825" y="1356"/>
                  </a:cubicBezTo>
                  <a:cubicBezTo>
                    <a:pt x="1822" y="1356"/>
                    <a:pt x="1822" y="1356"/>
                    <a:pt x="1822" y="1356"/>
                  </a:cubicBezTo>
                  <a:cubicBezTo>
                    <a:pt x="1822" y="1357"/>
                    <a:pt x="1822" y="1357"/>
                    <a:pt x="1822" y="1357"/>
                  </a:cubicBezTo>
                  <a:cubicBezTo>
                    <a:pt x="1817" y="1358"/>
                    <a:pt x="1817" y="1358"/>
                    <a:pt x="1817" y="1358"/>
                  </a:cubicBezTo>
                  <a:cubicBezTo>
                    <a:pt x="1814" y="1359"/>
                    <a:pt x="1811" y="1358"/>
                    <a:pt x="1810" y="1357"/>
                  </a:cubicBezTo>
                  <a:cubicBezTo>
                    <a:pt x="1809" y="1358"/>
                    <a:pt x="1808" y="1358"/>
                    <a:pt x="1807" y="1358"/>
                  </a:cubicBezTo>
                  <a:cubicBezTo>
                    <a:pt x="1807" y="1362"/>
                    <a:pt x="1807" y="1362"/>
                    <a:pt x="1807" y="1362"/>
                  </a:cubicBezTo>
                  <a:cubicBezTo>
                    <a:pt x="1800" y="1359"/>
                    <a:pt x="1800" y="1359"/>
                    <a:pt x="1800" y="1359"/>
                  </a:cubicBezTo>
                  <a:cubicBezTo>
                    <a:pt x="1780" y="1359"/>
                    <a:pt x="1780" y="1359"/>
                    <a:pt x="1780" y="1359"/>
                  </a:cubicBezTo>
                  <a:cubicBezTo>
                    <a:pt x="1780" y="1358"/>
                    <a:pt x="1780" y="1358"/>
                    <a:pt x="1780" y="1358"/>
                  </a:cubicBezTo>
                  <a:cubicBezTo>
                    <a:pt x="1777" y="1358"/>
                    <a:pt x="1777" y="1358"/>
                    <a:pt x="1777" y="1358"/>
                  </a:cubicBezTo>
                  <a:cubicBezTo>
                    <a:pt x="1777" y="1357"/>
                    <a:pt x="1777" y="1357"/>
                    <a:pt x="1777" y="1357"/>
                  </a:cubicBezTo>
                  <a:cubicBezTo>
                    <a:pt x="1776" y="1357"/>
                    <a:pt x="1776" y="1357"/>
                    <a:pt x="1775" y="1357"/>
                  </a:cubicBezTo>
                  <a:cubicBezTo>
                    <a:pt x="1775" y="1357"/>
                    <a:pt x="1775" y="1357"/>
                    <a:pt x="1774" y="1357"/>
                  </a:cubicBezTo>
                  <a:cubicBezTo>
                    <a:pt x="1774" y="1358"/>
                    <a:pt x="1774" y="1358"/>
                    <a:pt x="1774" y="1358"/>
                  </a:cubicBezTo>
                  <a:cubicBezTo>
                    <a:pt x="1740" y="1360"/>
                    <a:pt x="1740" y="1360"/>
                    <a:pt x="1740" y="1360"/>
                  </a:cubicBezTo>
                  <a:cubicBezTo>
                    <a:pt x="1740" y="1359"/>
                    <a:pt x="1740" y="1359"/>
                    <a:pt x="1740" y="1359"/>
                  </a:cubicBezTo>
                  <a:cubicBezTo>
                    <a:pt x="1740" y="1359"/>
                    <a:pt x="1740" y="1359"/>
                    <a:pt x="1740" y="1359"/>
                  </a:cubicBezTo>
                  <a:cubicBezTo>
                    <a:pt x="1740" y="1361"/>
                    <a:pt x="1740" y="1361"/>
                    <a:pt x="1740" y="1361"/>
                  </a:cubicBezTo>
                  <a:cubicBezTo>
                    <a:pt x="1720" y="1361"/>
                    <a:pt x="1720" y="1361"/>
                    <a:pt x="1720" y="1361"/>
                  </a:cubicBezTo>
                  <a:cubicBezTo>
                    <a:pt x="1720" y="1359"/>
                    <a:pt x="1720" y="1359"/>
                    <a:pt x="1720" y="1359"/>
                  </a:cubicBezTo>
                  <a:cubicBezTo>
                    <a:pt x="1718" y="1359"/>
                    <a:pt x="1718" y="1359"/>
                    <a:pt x="1718" y="1359"/>
                  </a:cubicBezTo>
                  <a:cubicBezTo>
                    <a:pt x="1718" y="1361"/>
                    <a:pt x="1718" y="1361"/>
                    <a:pt x="1718" y="1361"/>
                  </a:cubicBezTo>
                  <a:cubicBezTo>
                    <a:pt x="1705" y="1361"/>
                    <a:pt x="1705" y="1361"/>
                    <a:pt x="1705" y="1361"/>
                  </a:cubicBezTo>
                  <a:cubicBezTo>
                    <a:pt x="1705" y="1359"/>
                    <a:pt x="1705" y="1359"/>
                    <a:pt x="1705" y="1359"/>
                  </a:cubicBezTo>
                  <a:cubicBezTo>
                    <a:pt x="1698" y="1359"/>
                    <a:pt x="1698" y="1359"/>
                    <a:pt x="1698" y="1359"/>
                  </a:cubicBezTo>
                  <a:cubicBezTo>
                    <a:pt x="1698" y="1358"/>
                    <a:pt x="1698" y="1358"/>
                    <a:pt x="1698" y="1358"/>
                  </a:cubicBezTo>
                  <a:cubicBezTo>
                    <a:pt x="1695" y="1358"/>
                    <a:pt x="1695" y="1358"/>
                    <a:pt x="1695" y="1358"/>
                  </a:cubicBezTo>
                  <a:cubicBezTo>
                    <a:pt x="1695" y="1357"/>
                    <a:pt x="1695" y="1357"/>
                    <a:pt x="1695" y="1357"/>
                  </a:cubicBezTo>
                  <a:cubicBezTo>
                    <a:pt x="1673" y="1358"/>
                    <a:pt x="1673" y="1358"/>
                    <a:pt x="1673" y="1358"/>
                  </a:cubicBezTo>
                  <a:cubicBezTo>
                    <a:pt x="1672" y="1356"/>
                    <a:pt x="1672" y="1356"/>
                    <a:pt x="1672" y="1356"/>
                  </a:cubicBezTo>
                  <a:cubicBezTo>
                    <a:pt x="1659" y="1359"/>
                    <a:pt x="1659" y="1359"/>
                    <a:pt x="1659" y="1359"/>
                  </a:cubicBezTo>
                  <a:cubicBezTo>
                    <a:pt x="1656" y="1354"/>
                    <a:pt x="1656" y="1354"/>
                    <a:pt x="1656" y="1354"/>
                  </a:cubicBezTo>
                  <a:cubicBezTo>
                    <a:pt x="1655" y="1354"/>
                    <a:pt x="1654" y="1354"/>
                    <a:pt x="1652" y="1354"/>
                  </a:cubicBezTo>
                  <a:cubicBezTo>
                    <a:pt x="1650" y="1354"/>
                    <a:pt x="1649" y="1354"/>
                    <a:pt x="1648" y="1354"/>
                  </a:cubicBezTo>
                  <a:cubicBezTo>
                    <a:pt x="1648" y="1356"/>
                    <a:pt x="1648" y="1356"/>
                    <a:pt x="1648" y="1356"/>
                  </a:cubicBezTo>
                  <a:cubicBezTo>
                    <a:pt x="1644" y="1356"/>
                    <a:pt x="1644" y="1356"/>
                    <a:pt x="1644" y="1356"/>
                  </a:cubicBezTo>
                  <a:cubicBezTo>
                    <a:pt x="1644" y="1357"/>
                    <a:pt x="1644" y="1357"/>
                    <a:pt x="1644" y="1357"/>
                  </a:cubicBezTo>
                  <a:cubicBezTo>
                    <a:pt x="1634" y="1357"/>
                    <a:pt x="1634" y="1357"/>
                    <a:pt x="1634" y="1357"/>
                  </a:cubicBezTo>
                  <a:cubicBezTo>
                    <a:pt x="1634" y="1358"/>
                    <a:pt x="1634" y="1358"/>
                    <a:pt x="1634" y="1358"/>
                  </a:cubicBezTo>
                  <a:cubicBezTo>
                    <a:pt x="1632" y="1359"/>
                    <a:pt x="1632" y="1359"/>
                    <a:pt x="1632" y="1359"/>
                  </a:cubicBezTo>
                  <a:cubicBezTo>
                    <a:pt x="1632" y="1360"/>
                    <a:pt x="1632" y="1360"/>
                    <a:pt x="1632" y="1360"/>
                  </a:cubicBezTo>
                  <a:cubicBezTo>
                    <a:pt x="1628" y="1361"/>
                    <a:pt x="1628" y="1361"/>
                    <a:pt x="1628" y="1361"/>
                  </a:cubicBezTo>
                  <a:cubicBezTo>
                    <a:pt x="1627" y="1362"/>
                    <a:pt x="1625" y="1362"/>
                    <a:pt x="1623" y="1362"/>
                  </a:cubicBezTo>
                  <a:cubicBezTo>
                    <a:pt x="1619" y="1362"/>
                    <a:pt x="1615" y="1360"/>
                    <a:pt x="1613" y="1359"/>
                  </a:cubicBezTo>
                  <a:cubicBezTo>
                    <a:pt x="1612" y="1359"/>
                    <a:pt x="1612" y="1359"/>
                    <a:pt x="1612" y="1359"/>
                  </a:cubicBezTo>
                  <a:cubicBezTo>
                    <a:pt x="1607" y="1358"/>
                    <a:pt x="1607" y="1358"/>
                    <a:pt x="1607" y="1358"/>
                  </a:cubicBezTo>
                  <a:cubicBezTo>
                    <a:pt x="1606" y="1359"/>
                    <a:pt x="1604" y="1359"/>
                    <a:pt x="1603" y="1359"/>
                  </a:cubicBezTo>
                  <a:cubicBezTo>
                    <a:pt x="1603" y="1359"/>
                    <a:pt x="1602" y="1359"/>
                    <a:pt x="1602" y="1359"/>
                  </a:cubicBezTo>
                  <a:cubicBezTo>
                    <a:pt x="1597" y="1358"/>
                    <a:pt x="1597" y="1358"/>
                    <a:pt x="1597" y="1358"/>
                  </a:cubicBezTo>
                  <a:cubicBezTo>
                    <a:pt x="1597" y="1358"/>
                    <a:pt x="1597" y="1358"/>
                    <a:pt x="1597" y="1358"/>
                  </a:cubicBezTo>
                  <a:cubicBezTo>
                    <a:pt x="1589" y="1358"/>
                    <a:pt x="1589" y="1358"/>
                    <a:pt x="1589" y="1358"/>
                  </a:cubicBezTo>
                  <a:cubicBezTo>
                    <a:pt x="1589" y="1358"/>
                    <a:pt x="1589" y="1358"/>
                    <a:pt x="1589" y="1358"/>
                  </a:cubicBezTo>
                  <a:cubicBezTo>
                    <a:pt x="1561" y="1361"/>
                    <a:pt x="1561" y="1361"/>
                    <a:pt x="1561" y="1361"/>
                  </a:cubicBezTo>
                  <a:cubicBezTo>
                    <a:pt x="1561" y="1358"/>
                    <a:pt x="1561" y="1358"/>
                    <a:pt x="1561" y="1358"/>
                  </a:cubicBezTo>
                  <a:cubicBezTo>
                    <a:pt x="1550" y="1362"/>
                    <a:pt x="1550" y="1362"/>
                    <a:pt x="1550" y="1362"/>
                  </a:cubicBezTo>
                  <a:cubicBezTo>
                    <a:pt x="1550" y="1358"/>
                    <a:pt x="1550" y="1358"/>
                    <a:pt x="1550" y="1358"/>
                  </a:cubicBezTo>
                  <a:cubicBezTo>
                    <a:pt x="1547" y="1358"/>
                    <a:pt x="1547" y="1358"/>
                    <a:pt x="1547" y="1358"/>
                  </a:cubicBezTo>
                  <a:cubicBezTo>
                    <a:pt x="1547" y="1357"/>
                    <a:pt x="1547" y="1357"/>
                    <a:pt x="1547" y="1357"/>
                  </a:cubicBezTo>
                  <a:cubicBezTo>
                    <a:pt x="1545" y="1357"/>
                    <a:pt x="1545" y="1357"/>
                    <a:pt x="1545" y="1357"/>
                  </a:cubicBezTo>
                  <a:cubicBezTo>
                    <a:pt x="1533" y="1357"/>
                    <a:pt x="1528" y="1358"/>
                    <a:pt x="1520" y="1361"/>
                  </a:cubicBezTo>
                  <a:cubicBezTo>
                    <a:pt x="1515" y="1363"/>
                    <a:pt x="1515" y="1363"/>
                    <a:pt x="1515" y="1363"/>
                  </a:cubicBezTo>
                  <a:cubicBezTo>
                    <a:pt x="1513" y="1359"/>
                    <a:pt x="1513" y="1359"/>
                    <a:pt x="1513" y="1359"/>
                  </a:cubicBezTo>
                  <a:cubicBezTo>
                    <a:pt x="1512" y="1359"/>
                    <a:pt x="1512" y="1359"/>
                    <a:pt x="1512" y="1359"/>
                  </a:cubicBezTo>
                  <a:cubicBezTo>
                    <a:pt x="1511" y="1359"/>
                    <a:pt x="1510" y="1359"/>
                    <a:pt x="1509" y="1359"/>
                  </a:cubicBezTo>
                  <a:cubicBezTo>
                    <a:pt x="1508" y="1360"/>
                    <a:pt x="1506" y="1360"/>
                    <a:pt x="1505" y="1360"/>
                  </a:cubicBezTo>
                  <a:cubicBezTo>
                    <a:pt x="1499" y="1360"/>
                    <a:pt x="1496" y="1358"/>
                    <a:pt x="1493" y="1355"/>
                  </a:cubicBezTo>
                  <a:cubicBezTo>
                    <a:pt x="1491" y="1355"/>
                    <a:pt x="1491" y="1355"/>
                    <a:pt x="1491" y="1355"/>
                  </a:cubicBezTo>
                  <a:cubicBezTo>
                    <a:pt x="1491" y="1356"/>
                    <a:pt x="1491" y="1356"/>
                    <a:pt x="1491" y="1356"/>
                  </a:cubicBezTo>
                  <a:cubicBezTo>
                    <a:pt x="1481" y="1356"/>
                    <a:pt x="1481" y="1356"/>
                    <a:pt x="1481" y="1356"/>
                  </a:cubicBezTo>
                  <a:cubicBezTo>
                    <a:pt x="1481" y="1357"/>
                    <a:pt x="1481" y="1357"/>
                    <a:pt x="1481" y="1357"/>
                  </a:cubicBezTo>
                  <a:cubicBezTo>
                    <a:pt x="1476" y="1357"/>
                    <a:pt x="1476" y="1357"/>
                    <a:pt x="1476" y="1357"/>
                  </a:cubicBezTo>
                  <a:cubicBezTo>
                    <a:pt x="1476" y="1359"/>
                    <a:pt x="1476" y="1359"/>
                    <a:pt x="1476" y="1359"/>
                  </a:cubicBezTo>
                  <a:cubicBezTo>
                    <a:pt x="1469" y="1358"/>
                    <a:pt x="1469" y="1358"/>
                    <a:pt x="1469" y="1358"/>
                  </a:cubicBezTo>
                  <a:cubicBezTo>
                    <a:pt x="1469" y="1358"/>
                    <a:pt x="1469" y="1358"/>
                    <a:pt x="1469" y="1358"/>
                  </a:cubicBezTo>
                  <a:cubicBezTo>
                    <a:pt x="1455" y="1358"/>
                    <a:pt x="1455" y="1358"/>
                    <a:pt x="1455" y="1358"/>
                  </a:cubicBezTo>
                  <a:cubicBezTo>
                    <a:pt x="1451" y="1359"/>
                    <a:pt x="1451" y="1359"/>
                    <a:pt x="1451" y="1359"/>
                  </a:cubicBezTo>
                  <a:cubicBezTo>
                    <a:pt x="1447" y="1360"/>
                    <a:pt x="1442" y="1359"/>
                    <a:pt x="1439" y="1358"/>
                  </a:cubicBezTo>
                  <a:cubicBezTo>
                    <a:pt x="1438" y="1358"/>
                    <a:pt x="1438" y="1358"/>
                    <a:pt x="1437" y="1358"/>
                  </a:cubicBezTo>
                  <a:cubicBezTo>
                    <a:pt x="1424" y="1360"/>
                    <a:pt x="1424" y="1360"/>
                    <a:pt x="1424" y="1360"/>
                  </a:cubicBezTo>
                  <a:cubicBezTo>
                    <a:pt x="1424" y="1358"/>
                    <a:pt x="1424" y="1358"/>
                    <a:pt x="1424" y="1358"/>
                  </a:cubicBezTo>
                  <a:cubicBezTo>
                    <a:pt x="1420" y="1358"/>
                    <a:pt x="1420" y="1358"/>
                    <a:pt x="1420" y="1358"/>
                  </a:cubicBezTo>
                  <a:cubicBezTo>
                    <a:pt x="1420" y="1357"/>
                    <a:pt x="1420" y="1357"/>
                    <a:pt x="1420" y="1357"/>
                  </a:cubicBezTo>
                  <a:cubicBezTo>
                    <a:pt x="1416" y="1357"/>
                    <a:pt x="1416" y="1357"/>
                    <a:pt x="1416" y="1357"/>
                  </a:cubicBezTo>
                  <a:cubicBezTo>
                    <a:pt x="1416" y="1357"/>
                    <a:pt x="1416" y="1357"/>
                    <a:pt x="1416" y="1357"/>
                  </a:cubicBezTo>
                  <a:cubicBezTo>
                    <a:pt x="1404" y="1356"/>
                    <a:pt x="1404" y="1356"/>
                    <a:pt x="1404" y="1356"/>
                  </a:cubicBezTo>
                  <a:cubicBezTo>
                    <a:pt x="1383" y="1359"/>
                    <a:pt x="1383" y="1359"/>
                    <a:pt x="1383" y="1359"/>
                  </a:cubicBezTo>
                  <a:cubicBezTo>
                    <a:pt x="1378" y="1360"/>
                    <a:pt x="1378" y="1360"/>
                    <a:pt x="1378" y="1360"/>
                  </a:cubicBezTo>
                  <a:cubicBezTo>
                    <a:pt x="1378" y="1357"/>
                    <a:pt x="1378" y="1357"/>
                    <a:pt x="1378" y="1357"/>
                  </a:cubicBezTo>
                  <a:cubicBezTo>
                    <a:pt x="1376" y="1357"/>
                    <a:pt x="1374" y="1357"/>
                    <a:pt x="1372" y="1357"/>
                  </a:cubicBezTo>
                  <a:cubicBezTo>
                    <a:pt x="1371" y="1357"/>
                    <a:pt x="1370" y="1357"/>
                    <a:pt x="1369" y="1357"/>
                  </a:cubicBezTo>
                  <a:cubicBezTo>
                    <a:pt x="1368" y="1357"/>
                    <a:pt x="1367" y="1357"/>
                    <a:pt x="1367" y="1357"/>
                  </a:cubicBezTo>
                  <a:cubicBezTo>
                    <a:pt x="1366" y="1358"/>
                    <a:pt x="1366" y="1358"/>
                    <a:pt x="1366" y="1358"/>
                  </a:cubicBezTo>
                  <a:cubicBezTo>
                    <a:pt x="1360" y="1358"/>
                    <a:pt x="1360" y="1358"/>
                    <a:pt x="1360" y="1358"/>
                  </a:cubicBezTo>
                  <a:cubicBezTo>
                    <a:pt x="1358" y="1355"/>
                    <a:pt x="1358" y="1355"/>
                    <a:pt x="1358" y="1355"/>
                  </a:cubicBezTo>
                  <a:cubicBezTo>
                    <a:pt x="1355" y="1356"/>
                    <a:pt x="1355" y="1356"/>
                    <a:pt x="1355" y="1356"/>
                  </a:cubicBezTo>
                  <a:cubicBezTo>
                    <a:pt x="1353" y="1356"/>
                    <a:pt x="1352" y="1356"/>
                    <a:pt x="1350" y="1355"/>
                  </a:cubicBezTo>
                  <a:cubicBezTo>
                    <a:pt x="1330" y="1359"/>
                    <a:pt x="1330" y="1359"/>
                    <a:pt x="1330" y="1359"/>
                  </a:cubicBezTo>
                  <a:cubicBezTo>
                    <a:pt x="1330" y="1364"/>
                    <a:pt x="1330" y="1364"/>
                    <a:pt x="1330" y="1364"/>
                  </a:cubicBezTo>
                  <a:cubicBezTo>
                    <a:pt x="1316" y="1359"/>
                    <a:pt x="1316" y="1359"/>
                    <a:pt x="1316" y="1359"/>
                  </a:cubicBezTo>
                  <a:cubicBezTo>
                    <a:pt x="1299" y="1359"/>
                    <a:pt x="1299" y="1359"/>
                    <a:pt x="1299" y="1359"/>
                  </a:cubicBezTo>
                  <a:cubicBezTo>
                    <a:pt x="1296" y="1359"/>
                    <a:pt x="1294" y="1359"/>
                    <a:pt x="1290" y="1359"/>
                  </a:cubicBezTo>
                  <a:cubicBezTo>
                    <a:pt x="1288" y="1359"/>
                    <a:pt x="1287" y="1359"/>
                    <a:pt x="1285" y="1359"/>
                  </a:cubicBezTo>
                  <a:cubicBezTo>
                    <a:pt x="1283" y="1359"/>
                    <a:pt x="1280" y="1359"/>
                    <a:pt x="1278" y="1359"/>
                  </a:cubicBezTo>
                  <a:cubicBezTo>
                    <a:pt x="1278" y="1362"/>
                    <a:pt x="1278" y="1362"/>
                    <a:pt x="1278" y="1362"/>
                  </a:cubicBezTo>
                  <a:cubicBezTo>
                    <a:pt x="1271" y="1360"/>
                    <a:pt x="1271" y="1360"/>
                    <a:pt x="1271" y="1360"/>
                  </a:cubicBezTo>
                  <a:cubicBezTo>
                    <a:pt x="1270" y="1360"/>
                    <a:pt x="1269" y="1360"/>
                    <a:pt x="1268" y="1360"/>
                  </a:cubicBezTo>
                  <a:cubicBezTo>
                    <a:pt x="1267" y="1359"/>
                    <a:pt x="1267" y="1359"/>
                    <a:pt x="1266" y="1359"/>
                  </a:cubicBezTo>
                  <a:cubicBezTo>
                    <a:pt x="1264" y="1361"/>
                    <a:pt x="1263" y="1361"/>
                    <a:pt x="1262" y="1361"/>
                  </a:cubicBezTo>
                  <a:cubicBezTo>
                    <a:pt x="1261" y="1361"/>
                    <a:pt x="1260" y="1361"/>
                    <a:pt x="1259" y="1360"/>
                  </a:cubicBezTo>
                  <a:cubicBezTo>
                    <a:pt x="1257" y="1359"/>
                    <a:pt x="1257" y="1359"/>
                    <a:pt x="1257" y="1359"/>
                  </a:cubicBezTo>
                  <a:cubicBezTo>
                    <a:pt x="1256" y="1358"/>
                    <a:pt x="1256" y="1358"/>
                    <a:pt x="1256" y="1358"/>
                  </a:cubicBezTo>
                  <a:cubicBezTo>
                    <a:pt x="1251" y="1358"/>
                    <a:pt x="1251" y="1358"/>
                    <a:pt x="1251" y="1358"/>
                  </a:cubicBezTo>
                  <a:cubicBezTo>
                    <a:pt x="1251" y="1357"/>
                    <a:pt x="1251" y="1357"/>
                    <a:pt x="1251" y="1357"/>
                  </a:cubicBezTo>
                  <a:cubicBezTo>
                    <a:pt x="1246" y="1357"/>
                    <a:pt x="1246" y="1357"/>
                    <a:pt x="1246" y="1357"/>
                  </a:cubicBezTo>
                  <a:cubicBezTo>
                    <a:pt x="1246" y="1358"/>
                    <a:pt x="1246" y="1358"/>
                    <a:pt x="1246" y="1358"/>
                  </a:cubicBezTo>
                  <a:cubicBezTo>
                    <a:pt x="1240" y="1358"/>
                    <a:pt x="1240" y="1358"/>
                    <a:pt x="1240" y="1358"/>
                  </a:cubicBezTo>
                  <a:cubicBezTo>
                    <a:pt x="1240" y="1359"/>
                    <a:pt x="1240" y="1359"/>
                    <a:pt x="1240" y="1359"/>
                  </a:cubicBezTo>
                  <a:cubicBezTo>
                    <a:pt x="1234" y="1359"/>
                    <a:pt x="1234" y="1359"/>
                    <a:pt x="1234" y="1359"/>
                  </a:cubicBezTo>
                  <a:cubicBezTo>
                    <a:pt x="1229" y="1360"/>
                    <a:pt x="1229" y="1360"/>
                    <a:pt x="1229" y="1360"/>
                  </a:cubicBezTo>
                  <a:cubicBezTo>
                    <a:pt x="1229" y="1360"/>
                    <a:pt x="1229" y="1360"/>
                    <a:pt x="1229" y="1360"/>
                  </a:cubicBezTo>
                  <a:cubicBezTo>
                    <a:pt x="1229" y="1361"/>
                    <a:pt x="1229" y="1361"/>
                    <a:pt x="1229" y="1361"/>
                  </a:cubicBezTo>
                  <a:cubicBezTo>
                    <a:pt x="1229" y="1361"/>
                    <a:pt x="1229" y="1361"/>
                    <a:pt x="1229" y="1361"/>
                  </a:cubicBezTo>
                  <a:cubicBezTo>
                    <a:pt x="1227" y="1361"/>
                    <a:pt x="1226" y="1361"/>
                    <a:pt x="1225" y="1361"/>
                  </a:cubicBezTo>
                  <a:cubicBezTo>
                    <a:pt x="1224" y="1361"/>
                    <a:pt x="1224" y="1361"/>
                    <a:pt x="1224" y="1361"/>
                  </a:cubicBezTo>
                  <a:cubicBezTo>
                    <a:pt x="1224" y="1362"/>
                    <a:pt x="1224" y="1362"/>
                    <a:pt x="1224" y="1362"/>
                  </a:cubicBezTo>
                  <a:cubicBezTo>
                    <a:pt x="1211" y="1362"/>
                    <a:pt x="1211" y="1362"/>
                    <a:pt x="1211" y="1362"/>
                  </a:cubicBezTo>
                  <a:cubicBezTo>
                    <a:pt x="1211" y="1361"/>
                    <a:pt x="1211" y="1361"/>
                    <a:pt x="1211" y="1361"/>
                  </a:cubicBezTo>
                  <a:cubicBezTo>
                    <a:pt x="1207" y="1361"/>
                    <a:pt x="1207" y="1361"/>
                    <a:pt x="1207" y="1361"/>
                  </a:cubicBezTo>
                  <a:cubicBezTo>
                    <a:pt x="1207" y="1359"/>
                    <a:pt x="1207" y="1359"/>
                    <a:pt x="1207" y="1359"/>
                  </a:cubicBezTo>
                  <a:cubicBezTo>
                    <a:pt x="1204" y="1359"/>
                    <a:pt x="1204" y="1359"/>
                    <a:pt x="1204" y="1359"/>
                  </a:cubicBezTo>
                  <a:cubicBezTo>
                    <a:pt x="1199" y="1360"/>
                    <a:pt x="1194" y="1360"/>
                    <a:pt x="1190" y="1359"/>
                  </a:cubicBezTo>
                  <a:cubicBezTo>
                    <a:pt x="1188" y="1358"/>
                    <a:pt x="1188" y="1358"/>
                    <a:pt x="1188" y="1358"/>
                  </a:cubicBezTo>
                  <a:cubicBezTo>
                    <a:pt x="1188" y="1357"/>
                    <a:pt x="1188" y="1357"/>
                    <a:pt x="1188" y="1357"/>
                  </a:cubicBezTo>
                  <a:cubicBezTo>
                    <a:pt x="1172" y="1357"/>
                    <a:pt x="1172" y="1357"/>
                    <a:pt x="1172" y="1357"/>
                  </a:cubicBezTo>
                  <a:cubicBezTo>
                    <a:pt x="1172" y="1357"/>
                    <a:pt x="1172" y="1357"/>
                    <a:pt x="1171" y="1357"/>
                  </a:cubicBezTo>
                  <a:cubicBezTo>
                    <a:pt x="1167" y="1359"/>
                    <a:pt x="1163" y="1360"/>
                    <a:pt x="1160" y="1359"/>
                  </a:cubicBezTo>
                  <a:cubicBezTo>
                    <a:pt x="1156" y="1358"/>
                    <a:pt x="1156" y="1358"/>
                    <a:pt x="1156" y="1358"/>
                  </a:cubicBezTo>
                  <a:cubicBezTo>
                    <a:pt x="1151" y="1358"/>
                    <a:pt x="1151" y="1358"/>
                    <a:pt x="1151" y="1358"/>
                  </a:cubicBezTo>
                  <a:cubicBezTo>
                    <a:pt x="1151" y="1357"/>
                    <a:pt x="1151" y="1357"/>
                    <a:pt x="1151" y="1357"/>
                  </a:cubicBezTo>
                  <a:cubicBezTo>
                    <a:pt x="1140" y="1357"/>
                    <a:pt x="1140" y="1357"/>
                    <a:pt x="1140" y="1357"/>
                  </a:cubicBezTo>
                  <a:cubicBezTo>
                    <a:pt x="1140" y="1358"/>
                    <a:pt x="1140" y="1358"/>
                    <a:pt x="1140" y="1358"/>
                  </a:cubicBezTo>
                  <a:cubicBezTo>
                    <a:pt x="1127" y="1358"/>
                    <a:pt x="1127" y="1358"/>
                    <a:pt x="1127" y="1358"/>
                  </a:cubicBezTo>
                  <a:cubicBezTo>
                    <a:pt x="1127" y="1357"/>
                    <a:pt x="1127" y="1357"/>
                    <a:pt x="1127" y="1357"/>
                  </a:cubicBezTo>
                  <a:cubicBezTo>
                    <a:pt x="1124" y="1357"/>
                    <a:pt x="1124" y="1357"/>
                    <a:pt x="1124" y="1357"/>
                  </a:cubicBezTo>
                  <a:cubicBezTo>
                    <a:pt x="1124" y="1357"/>
                    <a:pt x="1124" y="1357"/>
                    <a:pt x="1124" y="1357"/>
                  </a:cubicBezTo>
                  <a:cubicBezTo>
                    <a:pt x="1114" y="1357"/>
                    <a:pt x="1114" y="1357"/>
                    <a:pt x="1114" y="1357"/>
                  </a:cubicBezTo>
                  <a:cubicBezTo>
                    <a:pt x="1114" y="1358"/>
                    <a:pt x="1114" y="1358"/>
                    <a:pt x="1114" y="1358"/>
                  </a:cubicBezTo>
                  <a:cubicBezTo>
                    <a:pt x="1103" y="1358"/>
                    <a:pt x="1103" y="1358"/>
                    <a:pt x="1103" y="1358"/>
                  </a:cubicBezTo>
                  <a:cubicBezTo>
                    <a:pt x="1103" y="1359"/>
                    <a:pt x="1103" y="1359"/>
                    <a:pt x="1103" y="1359"/>
                  </a:cubicBezTo>
                  <a:cubicBezTo>
                    <a:pt x="1083" y="1361"/>
                    <a:pt x="1083" y="1361"/>
                    <a:pt x="1083" y="1361"/>
                  </a:cubicBezTo>
                  <a:cubicBezTo>
                    <a:pt x="1081" y="1357"/>
                    <a:pt x="1081" y="1357"/>
                    <a:pt x="1081" y="1357"/>
                  </a:cubicBezTo>
                  <a:cubicBezTo>
                    <a:pt x="1080" y="1356"/>
                    <a:pt x="1078" y="1356"/>
                    <a:pt x="1074" y="1356"/>
                  </a:cubicBezTo>
                  <a:cubicBezTo>
                    <a:pt x="1074" y="1356"/>
                    <a:pt x="1073" y="1356"/>
                    <a:pt x="1072" y="1356"/>
                  </a:cubicBezTo>
                  <a:cubicBezTo>
                    <a:pt x="1072" y="1358"/>
                    <a:pt x="1072" y="1358"/>
                    <a:pt x="1072" y="1358"/>
                  </a:cubicBezTo>
                  <a:cubicBezTo>
                    <a:pt x="1059" y="1358"/>
                    <a:pt x="1059" y="1358"/>
                    <a:pt x="1059" y="1358"/>
                  </a:cubicBezTo>
                  <a:cubicBezTo>
                    <a:pt x="1059" y="1357"/>
                    <a:pt x="1059" y="1357"/>
                    <a:pt x="1059" y="1357"/>
                  </a:cubicBezTo>
                  <a:cubicBezTo>
                    <a:pt x="1055" y="1357"/>
                    <a:pt x="1055" y="1357"/>
                    <a:pt x="1055" y="1357"/>
                  </a:cubicBezTo>
                  <a:cubicBezTo>
                    <a:pt x="1032" y="1360"/>
                    <a:pt x="1032" y="1360"/>
                    <a:pt x="1032" y="1360"/>
                  </a:cubicBezTo>
                  <a:cubicBezTo>
                    <a:pt x="1032" y="1358"/>
                    <a:pt x="1032" y="1358"/>
                    <a:pt x="1032" y="1358"/>
                  </a:cubicBezTo>
                  <a:cubicBezTo>
                    <a:pt x="1030" y="1358"/>
                    <a:pt x="1030" y="1358"/>
                    <a:pt x="1030" y="1358"/>
                  </a:cubicBezTo>
                  <a:cubicBezTo>
                    <a:pt x="1024" y="1359"/>
                    <a:pt x="1024" y="1359"/>
                    <a:pt x="1024" y="1359"/>
                  </a:cubicBezTo>
                  <a:cubicBezTo>
                    <a:pt x="1024" y="1358"/>
                    <a:pt x="1024" y="1358"/>
                    <a:pt x="1024" y="1358"/>
                  </a:cubicBezTo>
                  <a:cubicBezTo>
                    <a:pt x="1019" y="1359"/>
                    <a:pt x="1019" y="1359"/>
                    <a:pt x="1019" y="1359"/>
                  </a:cubicBezTo>
                  <a:cubicBezTo>
                    <a:pt x="1019" y="1363"/>
                    <a:pt x="1019" y="1363"/>
                    <a:pt x="1019" y="1363"/>
                  </a:cubicBezTo>
                  <a:cubicBezTo>
                    <a:pt x="1012" y="1361"/>
                    <a:pt x="1012" y="1361"/>
                    <a:pt x="1012" y="1361"/>
                  </a:cubicBezTo>
                  <a:cubicBezTo>
                    <a:pt x="987" y="1360"/>
                    <a:pt x="987" y="1360"/>
                    <a:pt x="987" y="1360"/>
                  </a:cubicBezTo>
                  <a:cubicBezTo>
                    <a:pt x="984" y="1361"/>
                    <a:pt x="984" y="1361"/>
                    <a:pt x="984" y="1361"/>
                  </a:cubicBezTo>
                  <a:cubicBezTo>
                    <a:pt x="981" y="1363"/>
                    <a:pt x="981" y="1363"/>
                    <a:pt x="981" y="1363"/>
                  </a:cubicBezTo>
                  <a:cubicBezTo>
                    <a:pt x="981" y="1363"/>
                    <a:pt x="981" y="1363"/>
                    <a:pt x="981" y="1363"/>
                  </a:cubicBezTo>
                  <a:cubicBezTo>
                    <a:pt x="981" y="1363"/>
                    <a:pt x="981" y="1363"/>
                    <a:pt x="981" y="1363"/>
                  </a:cubicBezTo>
                  <a:cubicBezTo>
                    <a:pt x="977" y="1364"/>
                    <a:pt x="977" y="1364"/>
                    <a:pt x="977" y="1364"/>
                  </a:cubicBezTo>
                  <a:cubicBezTo>
                    <a:pt x="977" y="1362"/>
                    <a:pt x="977" y="1362"/>
                    <a:pt x="977" y="1362"/>
                  </a:cubicBezTo>
                  <a:cubicBezTo>
                    <a:pt x="977" y="1362"/>
                    <a:pt x="977" y="1362"/>
                    <a:pt x="977" y="1362"/>
                  </a:cubicBezTo>
                  <a:cubicBezTo>
                    <a:pt x="970" y="1361"/>
                    <a:pt x="970" y="1361"/>
                    <a:pt x="970" y="1361"/>
                  </a:cubicBezTo>
                  <a:cubicBezTo>
                    <a:pt x="970" y="1362"/>
                    <a:pt x="970" y="1362"/>
                    <a:pt x="970" y="1362"/>
                  </a:cubicBezTo>
                  <a:cubicBezTo>
                    <a:pt x="957" y="1362"/>
                    <a:pt x="957" y="1362"/>
                    <a:pt x="957" y="1362"/>
                  </a:cubicBezTo>
                  <a:cubicBezTo>
                    <a:pt x="957" y="1361"/>
                    <a:pt x="957" y="1361"/>
                    <a:pt x="957" y="1361"/>
                  </a:cubicBezTo>
                  <a:cubicBezTo>
                    <a:pt x="956" y="1360"/>
                    <a:pt x="956" y="1360"/>
                    <a:pt x="956" y="1360"/>
                  </a:cubicBezTo>
                  <a:cubicBezTo>
                    <a:pt x="955" y="1360"/>
                    <a:pt x="955" y="1360"/>
                    <a:pt x="954" y="1359"/>
                  </a:cubicBezTo>
                  <a:cubicBezTo>
                    <a:pt x="953" y="1359"/>
                    <a:pt x="953" y="1359"/>
                    <a:pt x="953" y="1359"/>
                  </a:cubicBezTo>
                  <a:cubicBezTo>
                    <a:pt x="953" y="1363"/>
                    <a:pt x="953" y="1363"/>
                    <a:pt x="953" y="1363"/>
                  </a:cubicBezTo>
                  <a:cubicBezTo>
                    <a:pt x="947" y="1361"/>
                    <a:pt x="947" y="1361"/>
                    <a:pt x="947" y="1361"/>
                  </a:cubicBezTo>
                  <a:cubicBezTo>
                    <a:pt x="947" y="1362"/>
                    <a:pt x="947" y="1362"/>
                    <a:pt x="947" y="1362"/>
                  </a:cubicBezTo>
                  <a:cubicBezTo>
                    <a:pt x="941" y="1362"/>
                    <a:pt x="941" y="1362"/>
                    <a:pt x="941" y="1362"/>
                  </a:cubicBezTo>
                  <a:cubicBezTo>
                    <a:pt x="941" y="1363"/>
                    <a:pt x="941" y="1363"/>
                    <a:pt x="941" y="1363"/>
                  </a:cubicBezTo>
                  <a:cubicBezTo>
                    <a:pt x="937" y="1362"/>
                    <a:pt x="937" y="1362"/>
                    <a:pt x="937" y="1362"/>
                  </a:cubicBezTo>
                  <a:cubicBezTo>
                    <a:pt x="934" y="1362"/>
                    <a:pt x="934" y="1362"/>
                    <a:pt x="934" y="1362"/>
                  </a:cubicBezTo>
                  <a:cubicBezTo>
                    <a:pt x="934" y="1361"/>
                    <a:pt x="934" y="1361"/>
                    <a:pt x="934" y="1361"/>
                  </a:cubicBezTo>
                  <a:cubicBezTo>
                    <a:pt x="926" y="1360"/>
                    <a:pt x="926" y="1360"/>
                    <a:pt x="926" y="1360"/>
                  </a:cubicBezTo>
                  <a:cubicBezTo>
                    <a:pt x="926" y="1358"/>
                    <a:pt x="926" y="1358"/>
                    <a:pt x="926" y="1358"/>
                  </a:cubicBezTo>
                  <a:cubicBezTo>
                    <a:pt x="925" y="1358"/>
                    <a:pt x="924" y="1358"/>
                    <a:pt x="923" y="1358"/>
                  </a:cubicBezTo>
                  <a:cubicBezTo>
                    <a:pt x="921" y="1358"/>
                    <a:pt x="918" y="1359"/>
                    <a:pt x="915" y="1359"/>
                  </a:cubicBezTo>
                  <a:cubicBezTo>
                    <a:pt x="912" y="1359"/>
                    <a:pt x="910" y="1359"/>
                    <a:pt x="907" y="1358"/>
                  </a:cubicBezTo>
                  <a:cubicBezTo>
                    <a:pt x="905" y="1357"/>
                    <a:pt x="905" y="1357"/>
                    <a:pt x="905" y="1357"/>
                  </a:cubicBezTo>
                  <a:cubicBezTo>
                    <a:pt x="903" y="1357"/>
                    <a:pt x="903" y="1357"/>
                    <a:pt x="903" y="1357"/>
                  </a:cubicBezTo>
                  <a:cubicBezTo>
                    <a:pt x="902" y="1358"/>
                    <a:pt x="902" y="1358"/>
                    <a:pt x="902" y="1358"/>
                  </a:cubicBezTo>
                  <a:cubicBezTo>
                    <a:pt x="899" y="1358"/>
                    <a:pt x="899" y="1358"/>
                    <a:pt x="899" y="1358"/>
                  </a:cubicBezTo>
                  <a:cubicBezTo>
                    <a:pt x="898" y="1358"/>
                    <a:pt x="898" y="1358"/>
                    <a:pt x="897" y="1358"/>
                  </a:cubicBezTo>
                  <a:cubicBezTo>
                    <a:pt x="893" y="1357"/>
                    <a:pt x="893" y="1357"/>
                    <a:pt x="893" y="1357"/>
                  </a:cubicBezTo>
                  <a:cubicBezTo>
                    <a:pt x="881" y="1358"/>
                    <a:pt x="881" y="1358"/>
                    <a:pt x="881" y="1358"/>
                  </a:cubicBezTo>
                  <a:cubicBezTo>
                    <a:pt x="881" y="1359"/>
                    <a:pt x="881" y="1359"/>
                    <a:pt x="881" y="1359"/>
                  </a:cubicBezTo>
                  <a:cubicBezTo>
                    <a:pt x="879" y="1359"/>
                    <a:pt x="879" y="1359"/>
                    <a:pt x="879" y="1359"/>
                  </a:cubicBezTo>
                  <a:cubicBezTo>
                    <a:pt x="879" y="1363"/>
                    <a:pt x="879" y="1363"/>
                    <a:pt x="879" y="1363"/>
                  </a:cubicBezTo>
                  <a:cubicBezTo>
                    <a:pt x="873" y="1361"/>
                    <a:pt x="873" y="1361"/>
                    <a:pt x="873" y="1361"/>
                  </a:cubicBezTo>
                  <a:cubicBezTo>
                    <a:pt x="873" y="1362"/>
                    <a:pt x="873" y="1362"/>
                    <a:pt x="873" y="1362"/>
                  </a:cubicBezTo>
                  <a:cubicBezTo>
                    <a:pt x="870" y="1362"/>
                    <a:pt x="870" y="1362"/>
                    <a:pt x="870" y="1362"/>
                  </a:cubicBezTo>
                  <a:cubicBezTo>
                    <a:pt x="869" y="1365"/>
                    <a:pt x="865" y="1366"/>
                    <a:pt x="864" y="1366"/>
                  </a:cubicBezTo>
                  <a:cubicBezTo>
                    <a:pt x="858" y="1368"/>
                    <a:pt x="858" y="1368"/>
                    <a:pt x="858" y="1368"/>
                  </a:cubicBezTo>
                  <a:cubicBezTo>
                    <a:pt x="856" y="1362"/>
                    <a:pt x="856" y="1362"/>
                    <a:pt x="856" y="1362"/>
                  </a:cubicBezTo>
                  <a:cubicBezTo>
                    <a:pt x="854" y="1361"/>
                    <a:pt x="853" y="1360"/>
                    <a:pt x="851" y="1360"/>
                  </a:cubicBezTo>
                  <a:cubicBezTo>
                    <a:pt x="850" y="1359"/>
                    <a:pt x="849" y="1359"/>
                    <a:pt x="848" y="1358"/>
                  </a:cubicBezTo>
                  <a:cubicBezTo>
                    <a:pt x="844" y="1360"/>
                    <a:pt x="844" y="1360"/>
                    <a:pt x="844" y="1360"/>
                  </a:cubicBezTo>
                  <a:cubicBezTo>
                    <a:pt x="842" y="1359"/>
                    <a:pt x="842" y="1359"/>
                    <a:pt x="842" y="1359"/>
                  </a:cubicBezTo>
                  <a:cubicBezTo>
                    <a:pt x="841" y="1358"/>
                    <a:pt x="839" y="1357"/>
                    <a:pt x="836" y="1357"/>
                  </a:cubicBezTo>
                  <a:cubicBezTo>
                    <a:pt x="836" y="1360"/>
                    <a:pt x="836" y="1360"/>
                    <a:pt x="836" y="1360"/>
                  </a:cubicBezTo>
                  <a:cubicBezTo>
                    <a:pt x="830" y="1358"/>
                    <a:pt x="830" y="1358"/>
                    <a:pt x="830" y="1358"/>
                  </a:cubicBezTo>
                  <a:cubicBezTo>
                    <a:pt x="830" y="1358"/>
                    <a:pt x="830" y="1358"/>
                    <a:pt x="830" y="1358"/>
                  </a:cubicBezTo>
                  <a:cubicBezTo>
                    <a:pt x="826" y="1359"/>
                    <a:pt x="826" y="1359"/>
                    <a:pt x="826" y="1359"/>
                  </a:cubicBezTo>
                  <a:cubicBezTo>
                    <a:pt x="826" y="1361"/>
                    <a:pt x="826" y="1361"/>
                    <a:pt x="826" y="1361"/>
                  </a:cubicBezTo>
                  <a:cubicBezTo>
                    <a:pt x="820" y="1362"/>
                    <a:pt x="820" y="1362"/>
                    <a:pt x="820" y="1362"/>
                  </a:cubicBezTo>
                  <a:cubicBezTo>
                    <a:pt x="819" y="1362"/>
                    <a:pt x="818" y="1362"/>
                    <a:pt x="818" y="1361"/>
                  </a:cubicBezTo>
                  <a:cubicBezTo>
                    <a:pt x="817" y="1364"/>
                    <a:pt x="817" y="1364"/>
                    <a:pt x="817" y="1364"/>
                  </a:cubicBezTo>
                  <a:cubicBezTo>
                    <a:pt x="800" y="1361"/>
                    <a:pt x="800" y="1361"/>
                    <a:pt x="800" y="1361"/>
                  </a:cubicBezTo>
                  <a:cubicBezTo>
                    <a:pt x="800" y="1361"/>
                    <a:pt x="800" y="1361"/>
                    <a:pt x="800" y="1361"/>
                  </a:cubicBezTo>
                  <a:cubicBezTo>
                    <a:pt x="799" y="1361"/>
                    <a:pt x="799" y="1361"/>
                    <a:pt x="799" y="1361"/>
                  </a:cubicBezTo>
                  <a:cubicBezTo>
                    <a:pt x="799" y="1362"/>
                    <a:pt x="799" y="1362"/>
                    <a:pt x="799" y="1362"/>
                  </a:cubicBezTo>
                  <a:cubicBezTo>
                    <a:pt x="793" y="1362"/>
                    <a:pt x="793" y="1362"/>
                    <a:pt x="793" y="1362"/>
                  </a:cubicBezTo>
                  <a:cubicBezTo>
                    <a:pt x="792" y="1362"/>
                    <a:pt x="791" y="1363"/>
                    <a:pt x="791" y="1364"/>
                  </a:cubicBezTo>
                  <a:lnTo>
                    <a:pt x="782" y="1369"/>
                  </a:ln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DE51F8-6C49-4372-BEF9-847B5672372C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02" t="5394" r="8909" b="9257"/>
            <a:stretch/>
          </p:blipFill>
          <p:spPr bwMode="auto">
            <a:xfrm>
              <a:off x="7482050" y="287236"/>
              <a:ext cx="4261360" cy="62630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6" name="Vertical Title 5">
            <a:extLst>
              <a:ext uri="{FF2B5EF4-FFF2-40B4-BE49-F238E27FC236}">
                <a16:creationId xmlns:a16="http://schemas.microsoft.com/office/drawing/2014/main" id="{F72025D8-F302-4D8A-90BA-F8D99B564AFA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pPr algn="ctr"/>
            <a:r>
              <a:rPr lang="en-US" dirty="0"/>
              <a:t>External attributes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20B45-2374-45CB-B52F-865D258BF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5612" y="2819400"/>
            <a:ext cx="3429000" cy="2514600"/>
          </a:xfrm>
        </p:spPr>
        <p:txBody>
          <a:bodyPr/>
          <a:lstStyle/>
          <a:p>
            <a:r>
              <a:rPr lang="en-US" dirty="0"/>
              <a:t>User-provided raster</a:t>
            </a:r>
          </a:p>
          <a:p>
            <a:r>
              <a:rPr lang="en-US" dirty="0"/>
              <a:t>(e.g. CWD volume - 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³/100m²</a:t>
            </a:r>
            <a:r>
              <a:rPr lang="en-US" dirty="0"/>
              <a:t>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B8D4F4-4428-4A75-AF0C-4144C2286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12" y="3743325"/>
            <a:ext cx="2914650" cy="204787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2DB6CF-683F-411C-83C7-031CDA94A7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807553"/>
              </p:ext>
            </p:extLst>
          </p:nvPr>
        </p:nvGraphicFramePr>
        <p:xfrm>
          <a:off x="4904431" y="104775"/>
          <a:ext cx="4171950" cy="664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r:id="rId5" imgW="5510880" imgH="8787240" progId="">
                  <p:embed/>
                </p:oleObj>
              </mc:Choice>
              <mc:Fallback>
                <p:oleObj r:id="rId5" imgW="5510880" imgH="8787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04431" y="104775"/>
                        <a:ext cx="4171950" cy="664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684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7067E-6 0 L -0.10472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974C-280C-4C15-B0CE-AA3A76EF59BD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Step by step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E4D16A-FF0B-4F66-82B7-12BB6AF41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5612" y="2819400"/>
            <a:ext cx="3200401" cy="2514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Attribution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5D2919E1-83D3-431C-BEF8-EFADB8A4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609600"/>
            <a:ext cx="4495799" cy="529825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F78C6D6-1E44-4AA8-B20E-A5683E7D38F6}"/>
              </a:ext>
            </a:extLst>
          </p:cNvPr>
          <p:cNvGrpSpPr/>
          <p:nvPr/>
        </p:nvGrpSpPr>
        <p:grpSpPr>
          <a:xfrm>
            <a:off x="5902656" y="3048733"/>
            <a:ext cx="2624488" cy="2302898"/>
            <a:chOff x="5902656" y="3048733"/>
            <a:chExt cx="2624488" cy="230289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0A0633-785D-4BCC-835C-390ADAF3871E}"/>
                </a:ext>
              </a:extLst>
            </p:cNvPr>
            <p:cNvSpPr txBox="1"/>
            <p:nvPr/>
          </p:nvSpPr>
          <p:spPr>
            <a:xfrm>
              <a:off x="5927501" y="3066545"/>
              <a:ext cx="325848" cy="39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49C68B-0EE3-4C6D-ADB1-4AC75ABF446B}"/>
                </a:ext>
              </a:extLst>
            </p:cNvPr>
            <p:cNvSpPr txBox="1"/>
            <p:nvPr/>
          </p:nvSpPr>
          <p:spPr>
            <a:xfrm>
              <a:off x="6131373" y="3447646"/>
              <a:ext cx="325848" cy="398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F30AE67-8747-460A-A67F-3996B530AC51}"/>
                </a:ext>
              </a:extLst>
            </p:cNvPr>
            <p:cNvSpPr txBox="1"/>
            <p:nvPr/>
          </p:nvSpPr>
          <p:spPr>
            <a:xfrm>
              <a:off x="6131373" y="3828747"/>
              <a:ext cx="325848" cy="39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FBB339-B93F-4B29-A37F-6FF51946098E}"/>
                </a:ext>
              </a:extLst>
            </p:cNvPr>
            <p:cNvSpPr txBox="1"/>
            <p:nvPr/>
          </p:nvSpPr>
          <p:spPr>
            <a:xfrm>
              <a:off x="5961378" y="4581450"/>
              <a:ext cx="445313" cy="39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3a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11DC355-CC46-4446-9972-A3507CB832AB}"/>
                </a:ext>
              </a:extLst>
            </p:cNvPr>
            <p:cNvSpPr txBox="1"/>
            <p:nvPr/>
          </p:nvSpPr>
          <p:spPr>
            <a:xfrm>
              <a:off x="5902656" y="4952719"/>
              <a:ext cx="457434" cy="39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3b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6405D2-0CA0-4DEE-B52C-CD3900BDBE06}"/>
                </a:ext>
              </a:extLst>
            </p:cNvPr>
            <p:cNvSpPr txBox="1"/>
            <p:nvPr/>
          </p:nvSpPr>
          <p:spPr>
            <a:xfrm>
              <a:off x="8035082" y="3048734"/>
              <a:ext cx="325848" cy="39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88E32E2-A23D-47B4-A7F5-A208C6E7996F}"/>
                </a:ext>
              </a:extLst>
            </p:cNvPr>
            <p:cNvSpPr txBox="1"/>
            <p:nvPr/>
          </p:nvSpPr>
          <p:spPr>
            <a:xfrm>
              <a:off x="7880989" y="3465458"/>
              <a:ext cx="634035" cy="39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2.5a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7AE103-A317-4C32-9200-1CE5341ECEFF}"/>
                </a:ext>
              </a:extLst>
            </p:cNvPr>
            <p:cNvSpPr txBox="1"/>
            <p:nvPr/>
          </p:nvSpPr>
          <p:spPr>
            <a:xfrm>
              <a:off x="7880989" y="3828747"/>
              <a:ext cx="646155" cy="39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2.5b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943DB9-E62C-45AF-8C15-F1B3F8659FE4}"/>
                </a:ext>
              </a:extLst>
            </p:cNvPr>
            <p:cNvSpPr txBox="1"/>
            <p:nvPr/>
          </p:nvSpPr>
          <p:spPr>
            <a:xfrm>
              <a:off x="7990361" y="4590949"/>
              <a:ext cx="325848" cy="39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</a:p>
          </p:txBody>
        </p: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07869309-EA0A-43BB-82B3-BB0FF9A59FB6}"/>
                </a:ext>
              </a:extLst>
            </p:cNvPr>
            <p:cNvCxnSpPr>
              <a:cxnSpLocks/>
              <a:stCxn id="56" idx="0"/>
              <a:endCxn id="51" idx="0"/>
            </p:cNvCxnSpPr>
            <p:nvPr/>
          </p:nvCxnSpPr>
          <p:spPr>
            <a:xfrm rot="16200000" flipH="1" flipV="1">
              <a:off x="7135310" y="2003848"/>
              <a:ext cx="17812" cy="2107581"/>
            </a:xfrm>
            <a:prstGeom prst="curvedConnector3">
              <a:avLst>
                <a:gd name="adj1" fmla="val -1294743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61" name="Connector: Curved 60">
              <a:extLst>
                <a:ext uri="{FF2B5EF4-FFF2-40B4-BE49-F238E27FC236}">
                  <a16:creationId xmlns:a16="http://schemas.microsoft.com/office/drawing/2014/main" id="{94D25714-9F4C-45C2-934C-4F47C1D7E433}"/>
                </a:ext>
              </a:extLst>
            </p:cNvPr>
            <p:cNvCxnSpPr>
              <a:cxnSpLocks/>
              <a:stCxn id="51" idx="1"/>
              <a:endCxn id="52" idx="1"/>
            </p:cNvCxnSpPr>
            <p:nvPr/>
          </p:nvCxnSpPr>
          <p:spPr>
            <a:xfrm rot="10800000" flipH="1" flipV="1">
              <a:off x="5927501" y="3266000"/>
              <a:ext cx="203872" cy="381101"/>
            </a:xfrm>
            <a:prstGeom prst="curvedConnector3">
              <a:avLst>
                <a:gd name="adj1" fmla="val -3670"/>
              </a:avLst>
            </a:prstGeom>
            <a:noFill/>
            <a:ln w="19050" cap="flat" cmpd="sng" algn="ctr">
              <a:solidFill>
                <a:srgbClr val="00B0F0"/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62" name="Connector: Curved 61">
              <a:extLst>
                <a:ext uri="{FF2B5EF4-FFF2-40B4-BE49-F238E27FC236}">
                  <a16:creationId xmlns:a16="http://schemas.microsoft.com/office/drawing/2014/main" id="{1532EFCC-11EC-4120-B33D-7F7196524B63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>
              <a:off x="6930757" y="4346220"/>
              <a:ext cx="1055759" cy="805954"/>
            </a:xfrm>
            <a:prstGeom prst="curvedConnector3">
              <a:avLst>
                <a:gd name="adj1" fmla="val 84962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63" name="Connector: Curved 70">
              <a:extLst>
                <a:ext uri="{FF2B5EF4-FFF2-40B4-BE49-F238E27FC236}">
                  <a16:creationId xmlns:a16="http://schemas.microsoft.com/office/drawing/2014/main" id="{BA8968D7-4263-43A5-BB21-81E6AA85400A}"/>
                </a:ext>
              </a:extLst>
            </p:cNvPr>
            <p:cNvCxnSpPr>
              <a:cxnSpLocks/>
            </p:cNvCxnSpPr>
            <p:nvPr/>
          </p:nvCxnSpPr>
          <p:spPr>
            <a:xfrm>
              <a:off x="7260670" y="3647101"/>
              <a:ext cx="539870" cy="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64" name="Connector: Curved 70">
              <a:extLst>
                <a:ext uri="{FF2B5EF4-FFF2-40B4-BE49-F238E27FC236}">
                  <a16:creationId xmlns:a16="http://schemas.microsoft.com/office/drawing/2014/main" id="{686303BC-C8A3-4C55-8FBD-65E55D0ED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1662" y="4010391"/>
              <a:ext cx="349165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65" name="Connector: Curved 64">
              <a:extLst>
                <a:ext uri="{FF2B5EF4-FFF2-40B4-BE49-F238E27FC236}">
                  <a16:creationId xmlns:a16="http://schemas.microsoft.com/office/drawing/2014/main" id="{2426BA17-22D3-441B-B128-D7EE5834669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6131982" y="3666334"/>
              <a:ext cx="21485" cy="395782"/>
            </a:xfrm>
            <a:prstGeom prst="curvedConnector4">
              <a:avLst>
                <a:gd name="adj1" fmla="val -963478"/>
                <a:gd name="adj2" fmla="val 95363"/>
              </a:avLst>
            </a:prstGeom>
            <a:noFill/>
            <a:ln w="19050" cap="flat" cmpd="sng" algn="ctr">
              <a:solidFill>
                <a:srgbClr val="00B0F0"/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66" name="Connector: Curved 65">
              <a:extLst>
                <a:ext uri="{FF2B5EF4-FFF2-40B4-BE49-F238E27FC236}">
                  <a16:creationId xmlns:a16="http://schemas.microsoft.com/office/drawing/2014/main" id="{5ACD202F-D881-45F9-BE17-B4E206A100F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99510" y="4808216"/>
              <a:ext cx="13717" cy="363290"/>
            </a:xfrm>
            <a:prstGeom prst="curvedConnector3">
              <a:avLst>
                <a:gd name="adj1" fmla="val 121818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6C3CC8-E401-4106-A6C5-0EEE0ABD342E}"/>
                </a:ext>
              </a:extLst>
            </p:cNvPr>
            <p:cNvSpPr txBox="1"/>
            <p:nvPr/>
          </p:nvSpPr>
          <p:spPr>
            <a:xfrm>
              <a:off x="7986516" y="4952719"/>
              <a:ext cx="325848" cy="39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</a:rPr>
                <a:t>5</a:t>
              </a:r>
            </a:p>
          </p:txBody>
        </p:sp>
        <p:cxnSp>
          <p:nvCxnSpPr>
            <p:cNvPr id="68" name="Connector: Curved 67">
              <a:extLst>
                <a:ext uri="{FF2B5EF4-FFF2-40B4-BE49-F238E27FC236}">
                  <a16:creationId xmlns:a16="http://schemas.microsoft.com/office/drawing/2014/main" id="{C6C554D5-14E3-44E9-9F35-488A1F873199}"/>
                </a:ext>
              </a:extLst>
            </p:cNvPr>
            <p:cNvCxnSpPr>
              <a:cxnSpLocks/>
              <a:stCxn id="53" idx="2"/>
              <a:endCxn id="59" idx="0"/>
            </p:cNvCxnSpPr>
            <p:nvPr/>
          </p:nvCxnSpPr>
          <p:spPr>
            <a:xfrm rot="16200000" flipH="1">
              <a:off x="7042147" y="3479810"/>
              <a:ext cx="363290" cy="1858988"/>
            </a:xfrm>
            <a:prstGeom prst="curvedConnector3">
              <a:avLst>
                <a:gd name="adj1" fmla="val 33524"/>
              </a:avLst>
            </a:prstGeom>
            <a:noFill/>
            <a:ln w="19050" cap="flat" cmpd="sng" algn="ctr">
              <a:solidFill>
                <a:srgbClr val="00B0F0"/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69" name="Connector: Curved 68">
              <a:extLst>
                <a:ext uri="{FF2B5EF4-FFF2-40B4-BE49-F238E27FC236}">
                  <a16:creationId xmlns:a16="http://schemas.microsoft.com/office/drawing/2014/main" id="{49AD4E1B-4A2B-461D-BBBD-8114C163E2B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958425" y="3650110"/>
              <a:ext cx="21485" cy="395782"/>
            </a:xfrm>
            <a:prstGeom prst="curvedConnector4">
              <a:avLst>
                <a:gd name="adj1" fmla="val -963478"/>
                <a:gd name="adj2" fmla="val 95363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0055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1CCD62C-556B-4BDB-BBF4-D6CE7A758BCB}"/>
              </a:ext>
            </a:extLst>
          </p:cNvPr>
          <p:cNvSpPr txBox="1"/>
          <p:nvPr/>
        </p:nvSpPr>
        <p:spPr>
          <a:xfrm>
            <a:off x="145776" y="980114"/>
            <a:ext cx="70102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TOOL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749C21-5C1B-4340-82B7-CE06511772FF}"/>
              </a:ext>
            </a:extLst>
          </p:cNvPr>
          <p:cNvSpPr txBox="1"/>
          <p:nvPr/>
        </p:nvSpPr>
        <p:spPr>
          <a:xfrm>
            <a:off x="103393" y="167640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35DBB5-43AF-4A0F-8478-2E6F36A2588B}"/>
              </a:ext>
            </a:extLst>
          </p:cNvPr>
          <p:cNvSpPr txBox="1"/>
          <p:nvPr/>
        </p:nvSpPr>
        <p:spPr>
          <a:xfrm>
            <a:off x="0" y="440482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9209D-ADF1-4CCC-B24B-210E27CDFC4E}"/>
              </a:ext>
            </a:extLst>
          </p:cNvPr>
          <p:cNvSpPr txBox="1"/>
          <p:nvPr/>
        </p:nvSpPr>
        <p:spPr>
          <a:xfrm>
            <a:off x="1673756" y="983802"/>
            <a:ext cx="2025363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Canopy Cost Raster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E08588-5207-4BA8-8361-9D692D69425E}"/>
              </a:ext>
            </a:extLst>
          </p:cNvPr>
          <p:cNvGrpSpPr/>
          <p:nvPr/>
        </p:nvGrpSpPr>
        <p:grpSpPr>
          <a:xfrm>
            <a:off x="1316252" y="4828230"/>
            <a:ext cx="2740374" cy="1828082"/>
            <a:chOff x="380556" y="3965629"/>
            <a:chExt cx="2740374" cy="182808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09C7A74-4222-4C0C-AA11-BE807538B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556" y="3965629"/>
              <a:ext cx="1828800" cy="1828082"/>
            </a:xfrm>
            <a:prstGeom prst="ellipse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52EDD9-22BC-4FEF-B444-810DB9DC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2130" y="3965629"/>
              <a:ext cx="1828800" cy="1828082"/>
            </a:xfrm>
            <a:prstGeom prst="ellipse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283D418-61D2-4B0C-84DE-56CBC475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039" y="2088976"/>
            <a:ext cx="1828800" cy="1828082"/>
          </a:xfrm>
          <a:prstGeom prst="ellipse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EBFDCF9D-B69B-4CDA-9DD5-4100DC71C574}"/>
              </a:ext>
            </a:extLst>
          </p:cNvPr>
          <p:cNvSpPr/>
          <p:nvPr/>
        </p:nvSpPr>
        <p:spPr>
          <a:xfrm>
            <a:off x="2526092" y="4038601"/>
            <a:ext cx="320694" cy="369332"/>
          </a:xfrm>
          <a:prstGeom prst="downArrow">
            <a:avLst>
              <a:gd name="adj1" fmla="val 50000"/>
              <a:gd name="adj2" fmla="val 82258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FDC059-9C7F-4D8F-A730-3C93A92FBE1F}"/>
              </a:ext>
            </a:extLst>
          </p:cNvPr>
          <p:cNvSpPr txBox="1"/>
          <p:nvPr/>
        </p:nvSpPr>
        <p:spPr>
          <a:xfrm>
            <a:off x="2359266" y="167661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54D719-F48B-4B72-9F7D-F879572AE4F6}"/>
              </a:ext>
            </a:extLst>
          </p:cNvPr>
          <p:cNvSpPr txBox="1"/>
          <p:nvPr/>
        </p:nvSpPr>
        <p:spPr>
          <a:xfrm>
            <a:off x="1259674" y="4404830"/>
            <a:ext cx="28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Canopy Raster + Cost Raster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AD3B27-E577-4667-B99A-6BAA1122FE3D}"/>
              </a:ext>
            </a:extLst>
          </p:cNvPr>
          <p:cNvGrpSpPr/>
          <p:nvPr/>
        </p:nvGrpSpPr>
        <p:grpSpPr>
          <a:xfrm>
            <a:off x="4493325" y="980114"/>
            <a:ext cx="2744087" cy="5676197"/>
            <a:chOff x="4493325" y="980114"/>
            <a:chExt cx="2744087" cy="567619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83E70F-B031-4063-BB04-29078D576A54}"/>
                </a:ext>
              </a:extLst>
            </p:cNvPr>
            <p:cNvSpPr txBox="1"/>
            <p:nvPr/>
          </p:nvSpPr>
          <p:spPr>
            <a:xfrm>
              <a:off x="5233689" y="980114"/>
              <a:ext cx="1263359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Center Line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11FAD42-6325-4497-BBF6-02F5A158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0968" y="4828228"/>
              <a:ext cx="1828800" cy="1828083"/>
            </a:xfrm>
            <a:prstGeom prst="ellipse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D83CB0-BCBD-4606-BC33-5187F7887FD4}"/>
                </a:ext>
              </a:extLst>
            </p:cNvPr>
            <p:cNvGrpSpPr/>
            <p:nvPr/>
          </p:nvGrpSpPr>
          <p:grpSpPr>
            <a:xfrm>
              <a:off x="4493325" y="2088974"/>
              <a:ext cx="2744087" cy="1828083"/>
              <a:chOff x="4031617" y="914040"/>
              <a:chExt cx="2744087" cy="182808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ABE8BE8-6D2D-4D89-AD98-BD1F8F40B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1617" y="914040"/>
                <a:ext cx="1828800" cy="1828082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62673AD-1653-4C73-A5DB-943D22B14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6904" y="914040"/>
                <a:ext cx="1828800" cy="1828083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EEE685AA-4A76-4E70-92BB-C3E8E0FDB70E}"/>
                </a:ext>
              </a:extLst>
            </p:cNvPr>
            <p:cNvSpPr/>
            <p:nvPr/>
          </p:nvSpPr>
          <p:spPr>
            <a:xfrm>
              <a:off x="5705021" y="4038600"/>
              <a:ext cx="320694" cy="369332"/>
            </a:xfrm>
            <a:prstGeom prst="downArrow">
              <a:avLst>
                <a:gd name="adj1" fmla="val 50000"/>
                <a:gd name="adj2" fmla="val 822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54B574-AA1F-4836-B6BB-B97DB77C77B6}"/>
                </a:ext>
              </a:extLst>
            </p:cNvPr>
            <p:cNvSpPr txBox="1"/>
            <p:nvPr/>
          </p:nvSpPr>
          <p:spPr>
            <a:xfrm>
              <a:off x="5188004" y="4404828"/>
              <a:ext cx="135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Center Lines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2730A1-5FCA-466C-9535-A852589CFF6E}"/>
                </a:ext>
              </a:extLst>
            </p:cNvPr>
            <p:cNvSpPr txBox="1"/>
            <p:nvPr/>
          </p:nvSpPr>
          <p:spPr>
            <a:xfrm>
              <a:off x="4601217" y="1676400"/>
              <a:ext cx="2528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Cost Raster + Input Lines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29FAE2-E200-44AD-965F-C699EA5052EE}"/>
              </a:ext>
            </a:extLst>
          </p:cNvPr>
          <p:cNvGrpSpPr/>
          <p:nvPr/>
        </p:nvGrpSpPr>
        <p:grpSpPr>
          <a:xfrm>
            <a:off x="7640796" y="980114"/>
            <a:ext cx="4244816" cy="5676197"/>
            <a:chOff x="7640796" y="980114"/>
            <a:chExt cx="4244816" cy="56761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BA7706-7C32-4573-A0C3-F9A2C79FC798}"/>
                </a:ext>
              </a:extLst>
            </p:cNvPr>
            <p:cNvSpPr txBox="1"/>
            <p:nvPr/>
          </p:nvSpPr>
          <p:spPr>
            <a:xfrm>
              <a:off x="9001680" y="980114"/>
              <a:ext cx="1523046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Line Footprint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E028884-5EA7-4DA9-996A-44918CB24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50238" y="4828228"/>
              <a:ext cx="1828800" cy="1828083"/>
            </a:xfrm>
            <a:prstGeom prst="ellipse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6810B12-5D41-4409-A397-F481264D6BB2}"/>
                </a:ext>
              </a:extLst>
            </p:cNvPr>
            <p:cNvGrpSpPr/>
            <p:nvPr/>
          </p:nvGrpSpPr>
          <p:grpSpPr>
            <a:xfrm>
              <a:off x="7937230" y="2088974"/>
              <a:ext cx="3654816" cy="1828083"/>
              <a:chOff x="7410500" y="914040"/>
              <a:chExt cx="3654816" cy="1828083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69572042-0DE8-4EC5-B642-3AC32AB14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10500" y="914040"/>
                <a:ext cx="1828800" cy="1828082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D1F9719-A76F-4260-BD05-F60F86190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2074" y="914040"/>
                <a:ext cx="1828800" cy="1828082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1446D09-A5D5-4FE7-93C8-05E22A155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6516" y="914040"/>
                <a:ext cx="1828800" cy="1828083"/>
              </a:xfrm>
              <a:prstGeom prst="ellipse">
                <a:avLst/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E5F6B90C-7BFA-4BA4-ABC8-0E4E1B598A4F}"/>
                </a:ext>
              </a:extLst>
            </p:cNvPr>
            <p:cNvSpPr/>
            <p:nvPr/>
          </p:nvSpPr>
          <p:spPr>
            <a:xfrm>
              <a:off x="9602857" y="4038600"/>
              <a:ext cx="320694" cy="369332"/>
            </a:xfrm>
            <a:prstGeom prst="downArrow">
              <a:avLst>
                <a:gd name="adj1" fmla="val 50000"/>
                <a:gd name="adj2" fmla="val 822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0A796BE-FD0E-4335-ADC3-A3A160DB1B9F}"/>
                </a:ext>
              </a:extLst>
            </p:cNvPr>
            <p:cNvSpPr txBox="1"/>
            <p:nvPr/>
          </p:nvSpPr>
          <p:spPr>
            <a:xfrm>
              <a:off x="8772552" y="4404828"/>
              <a:ext cx="1981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Footprint Polygons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E54A83-CF5A-47E9-BC99-AC8D96E6FF0F}"/>
                </a:ext>
              </a:extLst>
            </p:cNvPr>
            <p:cNvSpPr txBox="1"/>
            <p:nvPr/>
          </p:nvSpPr>
          <p:spPr>
            <a:xfrm>
              <a:off x="7640796" y="1676400"/>
              <a:ext cx="424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Canopy Raster + Cost Raster + Center Lines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B66A44-6401-436A-9C48-7FFB41C95C68}"/>
              </a:ext>
            </a:extLst>
          </p:cNvPr>
          <p:cNvCxnSpPr>
            <a:cxnSpLocks/>
          </p:cNvCxnSpPr>
          <p:nvPr/>
        </p:nvCxnSpPr>
        <p:spPr>
          <a:xfrm>
            <a:off x="1065212" y="0"/>
            <a:ext cx="0" cy="6858000"/>
          </a:xfrm>
          <a:prstGeom prst="line">
            <a:avLst/>
          </a:prstGeom>
          <a:ln w="57150">
            <a:solidFill>
              <a:srgbClr val="FDF8E9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D4451547-3373-4E0A-8547-0027912A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2" y="152157"/>
            <a:ext cx="9990653" cy="686043"/>
          </a:xfrm>
        </p:spPr>
        <p:txBody>
          <a:bodyPr>
            <a:normAutofit/>
          </a:bodyPr>
          <a:lstStyle/>
          <a:p>
            <a:pPr algn="ctr"/>
            <a:r>
              <a:rPr lang="en-US" spc="600" dirty="0"/>
              <a:t>Mapping Tools</a:t>
            </a:r>
          </a:p>
        </p:txBody>
      </p:sp>
    </p:spTree>
    <p:extLst>
      <p:ext uri="{BB962C8B-B14F-4D97-AF65-F5344CB8AC3E}">
        <p14:creationId xmlns:p14="http://schemas.microsoft.com/office/powerpoint/2010/main" val="205941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232</Words>
  <Application>Microsoft Office PowerPoint</Application>
  <PresentationFormat>Custom</PresentationFormat>
  <Paragraphs>111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Earthtones 16x9</vt:lpstr>
      <vt:lpstr>Bitmap Image</vt:lpstr>
      <vt:lpstr>Seismic Line Mapper Demo</vt:lpstr>
      <vt:lpstr>Line mapping</vt:lpstr>
      <vt:lpstr>Line attribution</vt:lpstr>
      <vt:lpstr>Internal attributes – line properties</vt:lpstr>
      <vt:lpstr>Internal attributes – footprint properties</vt:lpstr>
      <vt:lpstr>Internal attributes – CHM properties</vt:lpstr>
      <vt:lpstr>External attributes</vt:lpstr>
      <vt:lpstr>Step by step</vt:lpstr>
      <vt:lpstr>Mapping Tools</vt:lpstr>
      <vt:lpstr>Attribute Tools</vt:lpstr>
      <vt:lpstr>Possibilities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Gustavo Lopes Queiroz</dc:creator>
  <cp:lastModifiedBy>Gustavo Lopes Queiroz</cp:lastModifiedBy>
  <cp:revision>30</cp:revision>
  <dcterms:created xsi:type="dcterms:W3CDTF">2020-01-08T16:52:42Z</dcterms:created>
  <dcterms:modified xsi:type="dcterms:W3CDTF">2020-01-29T17:49:29Z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